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sldIdLst>
    <p:sldId id="256" r:id="rId2"/>
    <p:sldId id="258" r:id="rId3"/>
    <p:sldId id="257" r:id="rId4"/>
    <p:sldId id="260" r:id="rId5"/>
    <p:sldId id="259" r:id="rId6"/>
    <p:sldId id="263" r:id="rId7"/>
    <p:sldId id="264" r:id="rId8"/>
    <p:sldId id="262" r:id="rId9"/>
    <p:sldId id="265" r:id="rId10"/>
    <p:sldId id="267" r:id="rId11"/>
    <p:sldId id="266" r:id="rId12"/>
    <p:sldId id="269" r:id="rId13"/>
    <p:sldId id="268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F58C49A-2443-41C7-BC48-AEAE985056DE}">
          <p14:sldIdLst>
            <p14:sldId id="256"/>
          </p14:sldIdLst>
        </p14:section>
        <p14:section name="Student Activity 1" id="{6F3F79C8-74FB-40E3-8194-9DBC935E31C1}">
          <p14:sldIdLst>
            <p14:sldId id="258"/>
            <p14:sldId id="257"/>
            <p14:sldId id="260"/>
            <p14:sldId id="259"/>
            <p14:sldId id="263"/>
            <p14:sldId id="264"/>
            <p14:sldId id="262"/>
          </p14:sldIdLst>
        </p14:section>
        <p14:section name="Student Activity 2" id="{032296A8-5041-4D56-BE23-0E69414F0533}">
          <p14:sldIdLst>
            <p14:sldId id="265"/>
            <p14:sldId id="267"/>
            <p14:sldId id="266"/>
            <p14:sldId id="269"/>
            <p14:sldId id="268"/>
            <p14:sldId id="27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9" d="100"/>
          <a:sy n="69" d="100"/>
        </p:scale>
        <p:origin x="-102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92A7D1-9DF7-4983-AEF8-0764F8A2FA34}" type="datetimeFigureOut">
              <a:rPr lang="en-IE" smtClean="0"/>
              <a:pPr/>
              <a:t>10/03/2013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574317-8B62-400C-8AC6-8E0752BB82C4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439690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574317-8B62-400C-8AC6-8E0752BB82C4}" type="slidenum">
              <a:rPr lang="en-IE" smtClean="0"/>
              <a:pPr/>
              <a:t>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090682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574317-8B62-400C-8AC6-8E0752BB82C4}" type="slidenum">
              <a:rPr lang="en-IE" smtClean="0"/>
              <a:pPr/>
              <a:t>12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222470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7.xml"/><Relationship Id="rId2" Type="http://schemas.openxmlformats.org/officeDocument/2006/relationships/slide" Target="../slides/slide3.xml"/><Relationship Id="rId1" Type="http://schemas.openxmlformats.org/officeDocument/2006/relationships/slideMaster" Target="../slideMasters/slideMaster1.xml"/><Relationship Id="rId5" Type="http://schemas.openxmlformats.org/officeDocument/2006/relationships/slide" Target="../slides/slide2.xml"/><Relationship Id="rId4" Type="http://schemas.openxmlformats.org/officeDocument/2006/relationships/slide" Target="../slides/slide1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2F0FF-3B44-4EA2-A7AD-C9AB5A455AB4}" type="datetimeFigureOut">
              <a:rPr lang="en-IE" smtClean="0"/>
              <a:pPr/>
              <a:t>10/03/2013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0FA62-8D48-412E-AA3F-2E330B1B2292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23102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2F0FF-3B44-4EA2-A7AD-C9AB5A455AB4}" type="datetimeFigureOut">
              <a:rPr lang="en-IE" smtClean="0"/>
              <a:pPr/>
              <a:t>10/03/2013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0FA62-8D48-412E-AA3F-2E330B1B2292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60545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2F0FF-3B44-4EA2-A7AD-C9AB5A455AB4}" type="datetimeFigureOut">
              <a:rPr lang="en-IE" smtClean="0"/>
              <a:pPr/>
              <a:t>10/03/2013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0FA62-8D48-412E-AA3F-2E330B1B2292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608149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2F0FF-3B44-4EA2-A7AD-C9AB5A455AB4}" type="datetimeFigureOut">
              <a:rPr lang="en-IE" smtClean="0"/>
              <a:pPr/>
              <a:t>10/03/2013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0FA62-8D48-412E-AA3F-2E330B1B2292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235542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2F0FF-3B44-4EA2-A7AD-C9AB5A455AB4}" type="datetimeFigureOut">
              <a:rPr lang="en-IE" smtClean="0"/>
              <a:pPr/>
              <a:t>10/03/2013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0FA62-8D48-412E-AA3F-2E330B1B2292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195605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2F0FF-3B44-4EA2-A7AD-C9AB5A455AB4}" type="datetimeFigureOut">
              <a:rPr lang="en-IE" smtClean="0"/>
              <a:pPr/>
              <a:t>10/03/2013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0FA62-8D48-412E-AA3F-2E330B1B2292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095330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2F0FF-3B44-4EA2-A7AD-C9AB5A455AB4}" type="datetimeFigureOut">
              <a:rPr lang="en-IE" smtClean="0"/>
              <a:pPr/>
              <a:t>10/03/2013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0FA62-8D48-412E-AA3F-2E330B1B2292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11704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2F0FF-3B44-4EA2-A7AD-C9AB5A455AB4}" type="datetimeFigureOut">
              <a:rPr lang="en-IE" smtClean="0"/>
              <a:pPr/>
              <a:t>10/03/2013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0FA62-8D48-412E-AA3F-2E330B1B2292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731372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2F0FF-3B44-4EA2-A7AD-C9AB5A455AB4}" type="datetimeFigureOut">
              <a:rPr lang="en-IE" smtClean="0"/>
              <a:pPr/>
              <a:t>10/03/2013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0FA62-8D48-412E-AA3F-2E330B1B2292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266854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2F0FF-3B44-4EA2-A7AD-C9AB5A455AB4}" type="datetimeFigureOut">
              <a:rPr lang="en-IE" smtClean="0"/>
              <a:pPr/>
              <a:t>10/03/2013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0FA62-8D48-412E-AA3F-2E330B1B2292}" type="slidenum">
              <a:rPr lang="en-IE" smtClean="0"/>
              <a:pPr/>
              <a:t>‹#›</a:t>
            </a:fld>
            <a:endParaRPr lang="en-IE"/>
          </a:p>
        </p:txBody>
      </p:sp>
      <p:grpSp>
        <p:nvGrpSpPr>
          <p:cNvPr id="5" name="Group 4"/>
          <p:cNvGrpSpPr/>
          <p:nvPr/>
        </p:nvGrpSpPr>
        <p:grpSpPr>
          <a:xfrm rot="5400000">
            <a:off x="4429673" y="-4515333"/>
            <a:ext cx="382999" cy="9322594"/>
            <a:chOff x="-36517" y="13447"/>
            <a:chExt cx="396000" cy="6858000"/>
          </a:xfrm>
        </p:grpSpPr>
        <p:sp>
          <p:nvSpPr>
            <p:cNvPr id="6" name="Rectangle 5"/>
            <p:cNvSpPr/>
            <p:nvPr userDrawn="1"/>
          </p:nvSpPr>
          <p:spPr>
            <a:xfrm>
              <a:off x="-36517" y="88451"/>
              <a:ext cx="396000" cy="6779586"/>
            </a:xfrm>
            <a:prstGeom prst="rect">
              <a:avLst/>
            </a:prstGeom>
            <a:solidFill>
              <a:srgbClr val="FDCC33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7" name="Freeform 6"/>
            <p:cNvSpPr/>
            <p:nvPr userDrawn="1"/>
          </p:nvSpPr>
          <p:spPr>
            <a:xfrm>
              <a:off x="8602" y="13447"/>
              <a:ext cx="337883" cy="6858000"/>
            </a:xfrm>
            <a:custGeom>
              <a:avLst/>
              <a:gdLst>
                <a:gd name="connsiteX0" fmla="*/ 53789 w 53951"/>
                <a:gd name="connsiteY0" fmla="*/ 0 h 6858000"/>
                <a:gd name="connsiteX1" fmla="*/ 0 w 53951"/>
                <a:gd name="connsiteY1" fmla="*/ 3872753 h 6858000"/>
                <a:gd name="connsiteX2" fmla="*/ 53789 w 53951"/>
                <a:gd name="connsiteY2" fmla="*/ 5930153 h 6858000"/>
                <a:gd name="connsiteX3" fmla="*/ 13447 w 53951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951" h="6858000">
                  <a:moveTo>
                    <a:pt x="53789" y="0"/>
                  </a:moveTo>
                  <a:cubicBezTo>
                    <a:pt x="26894" y="1442197"/>
                    <a:pt x="0" y="2884394"/>
                    <a:pt x="0" y="3872753"/>
                  </a:cubicBezTo>
                  <a:cubicBezTo>
                    <a:pt x="0" y="4861112"/>
                    <a:pt x="51548" y="5432612"/>
                    <a:pt x="53789" y="5930153"/>
                  </a:cubicBezTo>
                  <a:cubicBezTo>
                    <a:pt x="56030" y="6427694"/>
                    <a:pt x="34738" y="6642847"/>
                    <a:pt x="13447" y="6858000"/>
                  </a:cubicBezTo>
                </a:path>
              </a:pathLst>
            </a:custGeom>
            <a:solidFill>
              <a:srgbClr val="970033"/>
            </a:solidFill>
            <a:ln>
              <a:solidFill>
                <a:srgbClr val="FD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</p:grpSp>
      <p:grpSp>
        <p:nvGrpSpPr>
          <p:cNvPr id="8" name="Group 7"/>
          <p:cNvGrpSpPr/>
          <p:nvPr/>
        </p:nvGrpSpPr>
        <p:grpSpPr>
          <a:xfrm rot="16200000">
            <a:off x="4320452" y="2038277"/>
            <a:ext cx="382999" cy="9337120"/>
            <a:chOff x="-36508" y="13447"/>
            <a:chExt cx="396000" cy="6868686"/>
          </a:xfrm>
        </p:grpSpPr>
        <p:sp>
          <p:nvSpPr>
            <p:cNvPr id="9" name="Rectangle 8"/>
            <p:cNvSpPr/>
            <p:nvPr userDrawn="1"/>
          </p:nvSpPr>
          <p:spPr>
            <a:xfrm>
              <a:off x="-36508" y="102547"/>
              <a:ext cx="396000" cy="6779586"/>
            </a:xfrm>
            <a:prstGeom prst="rect">
              <a:avLst/>
            </a:prstGeom>
            <a:solidFill>
              <a:srgbClr val="FDCC33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0" name="Freeform 9"/>
            <p:cNvSpPr/>
            <p:nvPr userDrawn="1"/>
          </p:nvSpPr>
          <p:spPr>
            <a:xfrm>
              <a:off x="8602" y="13447"/>
              <a:ext cx="337883" cy="6858000"/>
            </a:xfrm>
            <a:custGeom>
              <a:avLst/>
              <a:gdLst>
                <a:gd name="connsiteX0" fmla="*/ 53789 w 53951"/>
                <a:gd name="connsiteY0" fmla="*/ 0 h 6858000"/>
                <a:gd name="connsiteX1" fmla="*/ 0 w 53951"/>
                <a:gd name="connsiteY1" fmla="*/ 3872753 h 6858000"/>
                <a:gd name="connsiteX2" fmla="*/ 53789 w 53951"/>
                <a:gd name="connsiteY2" fmla="*/ 5930153 h 6858000"/>
                <a:gd name="connsiteX3" fmla="*/ 13447 w 53951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951" h="6858000">
                  <a:moveTo>
                    <a:pt x="53789" y="0"/>
                  </a:moveTo>
                  <a:cubicBezTo>
                    <a:pt x="26894" y="1442197"/>
                    <a:pt x="0" y="2884394"/>
                    <a:pt x="0" y="3872753"/>
                  </a:cubicBezTo>
                  <a:cubicBezTo>
                    <a:pt x="0" y="4861112"/>
                    <a:pt x="51548" y="5432612"/>
                    <a:pt x="53789" y="5930153"/>
                  </a:cubicBezTo>
                  <a:cubicBezTo>
                    <a:pt x="56030" y="6427694"/>
                    <a:pt x="34738" y="6642847"/>
                    <a:pt x="13447" y="6858000"/>
                  </a:cubicBezTo>
                </a:path>
              </a:pathLst>
            </a:custGeom>
            <a:solidFill>
              <a:srgbClr val="970033"/>
            </a:solidFill>
            <a:ln>
              <a:solidFill>
                <a:srgbClr val="FD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</p:grpSp>
      <p:sp>
        <p:nvSpPr>
          <p:cNvPr id="12" name="Rounded Rectangle 11">
            <a:hlinkClick r:id="rId2" action="ppaction://hlinksldjump"/>
          </p:cNvPr>
          <p:cNvSpPr/>
          <p:nvPr userDrawn="1"/>
        </p:nvSpPr>
        <p:spPr>
          <a:xfrm rot="16200000">
            <a:off x="-403943" y="1510188"/>
            <a:ext cx="936000" cy="432000"/>
          </a:xfrm>
          <a:prstGeom prst="roundRect">
            <a:avLst/>
          </a:prstGeom>
          <a:solidFill>
            <a:srgbClr val="990033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IE" sz="1400" b="1" dirty="0" smtClean="0">
                <a:solidFill>
                  <a:schemeClr val="bg1"/>
                </a:solidFill>
              </a:rPr>
              <a:t>G D </a:t>
            </a:r>
            <a:r>
              <a:rPr lang="en-IE" sz="1400" b="1" baseline="0" dirty="0" smtClean="0">
                <a:solidFill>
                  <a:schemeClr val="bg1"/>
                </a:solidFill>
              </a:rPr>
              <a:t>1</a:t>
            </a:r>
            <a:endParaRPr lang="en-IE" sz="1400" b="1" dirty="0">
              <a:solidFill>
                <a:schemeClr val="bg1"/>
              </a:solidFill>
            </a:endParaRPr>
          </a:p>
        </p:txBody>
      </p:sp>
      <p:sp>
        <p:nvSpPr>
          <p:cNvPr id="13" name="Rounded Rectangle 12">
            <a:hlinkClick r:id="rId3" action="ppaction://hlinksldjump"/>
          </p:cNvPr>
          <p:cNvSpPr/>
          <p:nvPr userDrawn="1"/>
        </p:nvSpPr>
        <p:spPr>
          <a:xfrm rot="16200000">
            <a:off x="-403943" y="2443320"/>
            <a:ext cx="936000" cy="432000"/>
          </a:xfrm>
          <a:prstGeom prst="roundRect">
            <a:avLst/>
          </a:prstGeom>
          <a:solidFill>
            <a:srgbClr val="990033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E" sz="1400" b="1" dirty="0" smtClean="0">
                <a:solidFill>
                  <a:schemeClr val="bg1"/>
                </a:solidFill>
              </a:rPr>
              <a:t>G D </a:t>
            </a:r>
            <a:r>
              <a:rPr lang="en-IE" sz="1400" b="1" baseline="0" dirty="0" smtClean="0">
                <a:solidFill>
                  <a:schemeClr val="bg1"/>
                </a:solidFill>
              </a:rPr>
              <a:t>2</a:t>
            </a:r>
            <a:endParaRPr lang="en-IE" sz="1400" b="1" dirty="0" smtClean="0">
              <a:solidFill>
                <a:schemeClr val="bg1"/>
              </a:solidFill>
            </a:endParaRPr>
          </a:p>
        </p:txBody>
      </p:sp>
      <p:sp>
        <p:nvSpPr>
          <p:cNvPr id="14" name="Rounded Rectangle 13">
            <a:hlinkClick r:id="rId4" action="ppaction://hlinksldjump"/>
          </p:cNvPr>
          <p:cNvSpPr/>
          <p:nvPr userDrawn="1"/>
        </p:nvSpPr>
        <p:spPr>
          <a:xfrm rot="16200000">
            <a:off x="-403943" y="3379424"/>
            <a:ext cx="936000" cy="432000"/>
          </a:xfrm>
          <a:prstGeom prst="roundRect">
            <a:avLst/>
          </a:prstGeom>
          <a:solidFill>
            <a:srgbClr val="990033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E" sz="1400" b="1" dirty="0" smtClean="0">
                <a:solidFill>
                  <a:schemeClr val="bg1"/>
                </a:solidFill>
              </a:rPr>
              <a:t>G D </a:t>
            </a:r>
            <a:r>
              <a:rPr lang="en-IE" sz="1400" b="1" baseline="0" dirty="0" smtClean="0">
                <a:solidFill>
                  <a:schemeClr val="bg1"/>
                </a:solidFill>
              </a:rPr>
              <a:t>3</a:t>
            </a:r>
            <a:endParaRPr lang="en-IE" sz="1400" b="1" dirty="0" smtClean="0">
              <a:solidFill>
                <a:schemeClr val="bg1"/>
              </a:solidFill>
            </a:endParaRPr>
          </a:p>
        </p:txBody>
      </p:sp>
      <p:sp>
        <p:nvSpPr>
          <p:cNvPr id="15" name="Rounded Rectangle 14">
            <a:hlinkClick r:id="rId5" action="ppaction://hlinksldjump"/>
          </p:cNvPr>
          <p:cNvSpPr/>
          <p:nvPr userDrawn="1"/>
        </p:nvSpPr>
        <p:spPr>
          <a:xfrm rot="16200000">
            <a:off x="-402128" y="571008"/>
            <a:ext cx="936000" cy="432000"/>
          </a:xfrm>
          <a:prstGeom prst="roundRect">
            <a:avLst/>
          </a:prstGeom>
          <a:solidFill>
            <a:srgbClr val="990033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IE" sz="1400" b="1" dirty="0" err="1" smtClean="0">
                <a:solidFill>
                  <a:schemeClr val="bg1"/>
                </a:solidFill>
              </a:rPr>
              <a:t>Clár</a:t>
            </a:r>
            <a:endParaRPr lang="en-IE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0945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2F0FF-3B44-4EA2-A7AD-C9AB5A455AB4}" type="datetimeFigureOut">
              <a:rPr lang="en-IE" smtClean="0"/>
              <a:pPr/>
              <a:t>10/03/2013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0FA62-8D48-412E-AA3F-2E330B1B2292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70463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2F0FF-3B44-4EA2-A7AD-C9AB5A455AB4}" type="datetimeFigureOut">
              <a:rPr lang="en-IE" smtClean="0"/>
              <a:pPr/>
              <a:t>10/03/2013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0FA62-8D48-412E-AA3F-2E330B1B2292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095456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D2F0FF-3B44-4EA2-A7AD-C9AB5A455AB4}" type="datetimeFigureOut">
              <a:rPr lang="en-IE" smtClean="0"/>
              <a:pPr/>
              <a:t>10/03/2013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90FA62-8D48-412E-AA3F-2E330B1B2292}" type="slidenum">
              <a:rPr lang="en-IE" smtClean="0"/>
              <a:pPr/>
              <a:t>‹#›</a:t>
            </a:fld>
            <a:endParaRPr lang="en-IE"/>
          </a:p>
        </p:txBody>
      </p:sp>
      <p:grpSp>
        <p:nvGrpSpPr>
          <p:cNvPr id="7" name="Group 6"/>
          <p:cNvGrpSpPr/>
          <p:nvPr userDrawn="1"/>
        </p:nvGrpSpPr>
        <p:grpSpPr>
          <a:xfrm rot="5400000">
            <a:off x="4429673" y="-4515333"/>
            <a:ext cx="382999" cy="9322594"/>
            <a:chOff x="-36517" y="13447"/>
            <a:chExt cx="396000" cy="6858000"/>
          </a:xfrm>
        </p:grpSpPr>
        <p:sp>
          <p:nvSpPr>
            <p:cNvPr id="8" name="Rectangle 7"/>
            <p:cNvSpPr/>
            <p:nvPr userDrawn="1"/>
          </p:nvSpPr>
          <p:spPr>
            <a:xfrm>
              <a:off x="-36517" y="88451"/>
              <a:ext cx="396000" cy="6779586"/>
            </a:xfrm>
            <a:prstGeom prst="rect">
              <a:avLst/>
            </a:prstGeom>
            <a:solidFill>
              <a:srgbClr val="FDCC33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9" name="Freeform 8"/>
            <p:cNvSpPr/>
            <p:nvPr userDrawn="1"/>
          </p:nvSpPr>
          <p:spPr>
            <a:xfrm>
              <a:off x="8602" y="13447"/>
              <a:ext cx="337883" cy="6858000"/>
            </a:xfrm>
            <a:custGeom>
              <a:avLst/>
              <a:gdLst>
                <a:gd name="connsiteX0" fmla="*/ 53789 w 53951"/>
                <a:gd name="connsiteY0" fmla="*/ 0 h 6858000"/>
                <a:gd name="connsiteX1" fmla="*/ 0 w 53951"/>
                <a:gd name="connsiteY1" fmla="*/ 3872753 h 6858000"/>
                <a:gd name="connsiteX2" fmla="*/ 53789 w 53951"/>
                <a:gd name="connsiteY2" fmla="*/ 5930153 h 6858000"/>
                <a:gd name="connsiteX3" fmla="*/ 13447 w 53951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951" h="6858000">
                  <a:moveTo>
                    <a:pt x="53789" y="0"/>
                  </a:moveTo>
                  <a:cubicBezTo>
                    <a:pt x="26894" y="1442197"/>
                    <a:pt x="0" y="2884394"/>
                    <a:pt x="0" y="3872753"/>
                  </a:cubicBezTo>
                  <a:cubicBezTo>
                    <a:pt x="0" y="4861112"/>
                    <a:pt x="51548" y="5432612"/>
                    <a:pt x="53789" y="5930153"/>
                  </a:cubicBezTo>
                  <a:cubicBezTo>
                    <a:pt x="56030" y="6427694"/>
                    <a:pt x="34738" y="6642847"/>
                    <a:pt x="13447" y="6858000"/>
                  </a:cubicBezTo>
                </a:path>
              </a:pathLst>
            </a:custGeom>
            <a:solidFill>
              <a:srgbClr val="970033"/>
            </a:solidFill>
            <a:ln>
              <a:solidFill>
                <a:srgbClr val="FD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</p:grpSp>
      <p:grpSp>
        <p:nvGrpSpPr>
          <p:cNvPr id="10" name="Group 9"/>
          <p:cNvGrpSpPr/>
          <p:nvPr userDrawn="1"/>
        </p:nvGrpSpPr>
        <p:grpSpPr>
          <a:xfrm rot="16200000">
            <a:off x="4320452" y="2038277"/>
            <a:ext cx="382999" cy="9337120"/>
            <a:chOff x="-36508" y="13447"/>
            <a:chExt cx="396000" cy="6868686"/>
          </a:xfrm>
        </p:grpSpPr>
        <p:sp>
          <p:nvSpPr>
            <p:cNvPr id="11" name="Rectangle 10"/>
            <p:cNvSpPr/>
            <p:nvPr userDrawn="1"/>
          </p:nvSpPr>
          <p:spPr>
            <a:xfrm>
              <a:off x="-36508" y="102547"/>
              <a:ext cx="396000" cy="6779586"/>
            </a:xfrm>
            <a:prstGeom prst="rect">
              <a:avLst/>
            </a:prstGeom>
            <a:solidFill>
              <a:srgbClr val="FDCC33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2" name="Freeform 11"/>
            <p:cNvSpPr/>
            <p:nvPr userDrawn="1"/>
          </p:nvSpPr>
          <p:spPr>
            <a:xfrm>
              <a:off x="8602" y="13447"/>
              <a:ext cx="337883" cy="6858000"/>
            </a:xfrm>
            <a:custGeom>
              <a:avLst/>
              <a:gdLst>
                <a:gd name="connsiteX0" fmla="*/ 53789 w 53951"/>
                <a:gd name="connsiteY0" fmla="*/ 0 h 6858000"/>
                <a:gd name="connsiteX1" fmla="*/ 0 w 53951"/>
                <a:gd name="connsiteY1" fmla="*/ 3872753 h 6858000"/>
                <a:gd name="connsiteX2" fmla="*/ 53789 w 53951"/>
                <a:gd name="connsiteY2" fmla="*/ 5930153 h 6858000"/>
                <a:gd name="connsiteX3" fmla="*/ 13447 w 53951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951" h="6858000">
                  <a:moveTo>
                    <a:pt x="53789" y="0"/>
                  </a:moveTo>
                  <a:cubicBezTo>
                    <a:pt x="26894" y="1442197"/>
                    <a:pt x="0" y="2884394"/>
                    <a:pt x="0" y="3872753"/>
                  </a:cubicBezTo>
                  <a:cubicBezTo>
                    <a:pt x="0" y="4861112"/>
                    <a:pt x="51548" y="5432612"/>
                    <a:pt x="53789" y="5930153"/>
                  </a:cubicBezTo>
                  <a:cubicBezTo>
                    <a:pt x="56030" y="6427694"/>
                    <a:pt x="34738" y="6642847"/>
                    <a:pt x="13447" y="6858000"/>
                  </a:cubicBezTo>
                </a:path>
              </a:pathLst>
            </a:custGeom>
            <a:solidFill>
              <a:srgbClr val="970033"/>
            </a:solidFill>
            <a:ln>
              <a:solidFill>
                <a:srgbClr val="FD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</p:grpSp>
    </p:spTree>
    <p:extLst>
      <p:ext uri="{BB962C8B-B14F-4D97-AF65-F5344CB8AC3E}">
        <p14:creationId xmlns:p14="http://schemas.microsoft.com/office/powerpoint/2010/main" val="915120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6305" y="333000"/>
            <a:ext cx="4311391" cy="6192000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772189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11560" y="430733"/>
            <a:ext cx="8063590" cy="2000548"/>
          </a:xfrm>
          <a:prstGeom prst="rect">
            <a:avLst/>
          </a:prstGeom>
          <a:ln>
            <a:solidFill>
              <a:srgbClr val="990033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IE" sz="2400" b="1" dirty="0" err="1">
                <a:solidFill>
                  <a:srgbClr val="990033"/>
                </a:solidFill>
              </a:rPr>
              <a:t>Gníomhaíocht</a:t>
            </a:r>
            <a:r>
              <a:rPr lang="en-IE" sz="2400" b="1" dirty="0">
                <a:solidFill>
                  <a:srgbClr val="990033"/>
                </a:solidFill>
              </a:rPr>
              <a:t> </a:t>
            </a:r>
            <a:r>
              <a:rPr lang="en-IE" sz="2400" b="1" dirty="0" err="1">
                <a:solidFill>
                  <a:srgbClr val="990033"/>
                </a:solidFill>
              </a:rPr>
              <a:t>Daltaí</a:t>
            </a:r>
            <a:r>
              <a:rPr lang="en-IE" sz="2400" b="1" dirty="0">
                <a:solidFill>
                  <a:srgbClr val="990033"/>
                </a:solidFill>
              </a:rPr>
              <a:t> 2D</a:t>
            </a:r>
            <a:endParaRPr lang="en-IE" sz="2000" b="1" dirty="0">
              <a:solidFill>
                <a:srgbClr val="990033"/>
              </a:solidFill>
            </a:endParaRPr>
          </a:p>
          <a:p>
            <a:r>
              <a:rPr lang="pt-BR" sz="2000" dirty="0">
                <a:solidFill>
                  <a:srgbClr val="990033"/>
                </a:solidFill>
              </a:rPr>
              <a:t>Rialacha Nua: </a:t>
            </a:r>
            <a:endParaRPr lang="pt-BR" sz="2000" dirty="0" smtClean="0">
              <a:solidFill>
                <a:srgbClr val="990033"/>
              </a:solidFill>
            </a:endParaRPr>
          </a:p>
          <a:p>
            <a:r>
              <a:rPr lang="pt-BR" sz="2000" dirty="0" smtClean="0">
                <a:solidFill>
                  <a:srgbClr val="990033"/>
                </a:solidFill>
              </a:rPr>
              <a:t>Bíonn </a:t>
            </a:r>
            <a:r>
              <a:rPr lang="pt-BR" sz="2000" dirty="0">
                <a:solidFill>
                  <a:srgbClr val="990033"/>
                </a:solidFill>
              </a:rPr>
              <a:t>an bua ag Imreoir A nuair is é ______________________ an tsuim.</a:t>
            </a:r>
          </a:p>
          <a:p>
            <a:r>
              <a:rPr lang="en-IE" sz="2000" dirty="0" err="1">
                <a:solidFill>
                  <a:srgbClr val="990033"/>
                </a:solidFill>
              </a:rPr>
              <a:t>Bíonn</a:t>
            </a:r>
            <a:r>
              <a:rPr lang="en-IE" sz="2000" dirty="0">
                <a:solidFill>
                  <a:srgbClr val="990033"/>
                </a:solidFill>
              </a:rPr>
              <a:t> an </a:t>
            </a:r>
            <a:r>
              <a:rPr lang="en-IE" sz="2000" dirty="0" err="1">
                <a:solidFill>
                  <a:srgbClr val="990033"/>
                </a:solidFill>
              </a:rPr>
              <a:t>bua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ag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Imreoir</a:t>
            </a:r>
            <a:r>
              <a:rPr lang="en-IE" sz="2000" dirty="0">
                <a:solidFill>
                  <a:srgbClr val="990033"/>
                </a:solidFill>
              </a:rPr>
              <a:t> B </a:t>
            </a:r>
            <a:r>
              <a:rPr lang="en-IE" sz="2000" dirty="0" err="1">
                <a:solidFill>
                  <a:srgbClr val="990033"/>
                </a:solidFill>
              </a:rPr>
              <a:t>nuair</a:t>
            </a:r>
            <a:r>
              <a:rPr lang="en-IE" sz="2000" dirty="0">
                <a:solidFill>
                  <a:srgbClr val="990033"/>
                </a:solidFill>
              </a:rPr>
              <a:t> is é ______________________ an </a:t>
            </a:r>
            <a:r>
              <a:rPr lang="en-IE" sz="2000" dirty="0" err="1">
                <a:solidFill>
                  <a:srgbClr val="990033"/>
                </a:solidFill>
              </a:rPr>
              <a:t>tsuim</a:t>
            </a:r>
            <a:r>
              <a:rPr lang="en-IE" sz="2000" dirty="0">
                <a:solidFill>
                  <a:srgbClr val="990033"/>
                </a:solidFill>
              </a:rPr>
              <a:t>.</a:t>
            </a:r>
          </a:p>
          <a:p>
            <a:endParaRPr lang="pt-BR" sz="2000" dirty="0" smtClean="0">
              <a:solidFill>
                <a:srgbClr val="990033"/>
              </a:solidFill>
            </a:endParaRPr>
          </a:p>
          <a:p>
            <a:r>
              <a:rPr lang="pt-BR" sz="2000" dirty="0" smtClean="0">
                <a:solidFill>
                  <a:srgbClr val="990033"/>
                </a:solidFill>
              </a:rPr>
              <a:t>Roghnaigh </a:t>
            </a:r>
            <a:r>
              <a:rPr lang="pt-BR" sz="2000" dirty="0">
                <a:solidFill>
                  <a:srgbClr val="990033"/>
                </a:solidFill>
              </a:rPr>
              <a:t>mé na rialacha seo mar:</a:t>
            </a:r>
            <a:endParaRPr lang="en-IE" sz="1600" dirty="0">
              <a:solidFill>
                <a:srgbClr val="990033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67544" y="2708920"/>
            <a:ext cx="820891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pt-BR" dirty="0">
                <a:solidFill>
                  <a:srgbClr val="990033"/>
                </a:solidFill>
              </a:rPr>
              <a:t>An féidir níos mó ná sraith amháin rialacha a </a:t>
            </a:r>
            <a:r>
              <a:rPr lang="pt-BR" dirty="0" smtClean="0">
                <a:solidFill>
                  <a:srgbClr val="990033"/>
                </a:solidFill>
              </a:rPr>
              <a:t>bheith </a:t>
            </a:r>
            <a:r>
              <a:rPr lang="en-IE" dirty="0" err="1" smtClean="0">
                <a:solidFill>
                  <a:srgbClr val="990033"/>
                </a:solidFill>
              </a:rPr>
              <a:t>i</a:t>
            </a:r>
            <a:r>
              <a:rPr lang="en-IE" dirty="0" smtClean="0">
                <a:solidFill>
                  <a:srgbClr val="990033"/>
                </a:solidFill>
              </a:rPr>
              <a:t> </a:t>
            </a:r>
            <a:r>
              <a:rPr lang="en-IE" dirty="0" err="1">
                <a:solidFill>
                  <a:srgbClr val="990033"/>
                </a:solidFill>
              </a:rPr>
              <a:t>gceist</a:t>
            </a:r>
            <a:r>
              <a:rPr lang="en-IE" dirty="0" smtClean="0">
                <a:solidFill>
                  <a:srgbClr val="990033"/>
                </a:solidFill>
              </a:rPr>
              <a:t>?</a:t>
            </a:r>
          </a:p>
          <a:p>
            <a:pPr marL="342900" indent="-342900">
              <a:buFont typeface="Arial" pitchFamily="34" charset="0"/>
              <a:buChar char="•"/>
            </a:pPr>
            <a:endParaRPr lang="en-IE" dirty="0" smtClean="0">
              <a:solidFill>
                <a:srgbClr val="990033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IE" dirty="0">
                <a:solidFill>
                  <a:srgbClr val="990033"/>
                </a:solidFill>
              </a:rPr>
              <a:t>An cur </a:t>
            </a:r>
            <a:r>
              <a:rPr lang="en-IE" dirty="0" err="1">
                <a:solidFill>
                  <a:srgbClr val="990033"/>
                </a:solidFill>
              </a:rPr>
              <a:t>chuige</a:t>
            </a:r>
            <a:r>
              <a:rPr lang="en-IE" dirty="0">
                <a:solidFill>
                  <a:srgbClr val="990033"/>
                </a:solidFill>
              </a:rPr>
              <a:t> </a:t>
            </a:r>
            <a:r>
              <a:rPr lang="en-IE" dirty="0" err="1">
                <a:solidFill>
                  <a:srgbClr val="990033"/>
                </a:solidFill>
              </a:rPr>
              <a:t>i</a:t>
            </a:r>
            <a:r>
              <a:rPr lang="en-IE" dirty="0">
                <a:solidFill>
                  <a:srgbClr val="990033"/>
                </a:solidFill>
              </a:rPr>
              <a:t> </a:t>
            </a:r>
            <a:r>
              <a:rPr lang="en-IE" dirty="0" err="1">
                <a:solidFill>
                  <a:srgbClr val="990033"/>
                </a:solidFill>
              </a:rPr>
              <a:t>bPlean</a:t>
            </a:r>
            <a:r>
              <a:rPr lang="en-IE" dirty="0">
                <a:solidFill>
                  <a:srgbClr val="990033"/>
                </a:solidFill>
              </a:rPr>
              <a:t> </a:t>
            </a:r>
            <a:r>
              <a:rPr lang="en-IE" dirty="0" err="1">
                <a:solidFill>
                  <a:srgbClr val="990033"/>
                </a:solidFill>
              </a:rPr>
              <a:t>Teagaisc</a:t>
            </a:r>
            <a:r>
              <a:rPr lang="en-IE" dirty="0">
                <a:solidFill>
                  <a:srgbClr val="990033"/>
                </a:solidFill>
              </a:rPr>
              <a:t> &amp; </a:t>
            </a:r>
            <a:r>
              <a:rPr lang="en-IE" dirty="0" err="1">
                <a:solidFill>
                  <a:srgbClr val="990033"/>
                </a:solidFill>
              </a:rPr>
              <a:t>Foghlama</a:t>
            </a:r>
            <a:r>
              <a:rPr lang="en-IE" dirty="0">
                <a:solidFill>
                  <a:srgbClr val="990033"/>
                </a:solidFill>
              </a:rPr>
              <a:t> </a:t>
            </a:r>
            <a:r>
              <a:rPr lang="en-IE" dirty="0" smtClean="0">
                <a:solidFill>
                  <a:srgbClr val="990033"/>
                </a:solidFill>
              </a:rPr>
              <a:t>2, </a:t>
            </a:r>
            <a:r>
              <a:rPr lang="en-IE" dirty="0" err="1" smtClean="0">
                <a:solidFill>
                  <a:srgbClr val="990033"/>
                </a:solidFill>
              </a:rPr>
              <a:t>agus</a:t>
            </a:r>
            <a:r>
              <a:rPr lang="en-IE" dirty="0" smtClean="0">
                <a:solidFill>
                  <a:srgbClr val="990033"/>
                </a:solidFill>
              </a:rPr>
              <a:t> </a:t>
            </a:r>
            <a:r>
              <a:rPr lang="en-IE" dirty="0" err="1">
                <a:solidFill>
                  <a:srgbClr val="990033"/>
                </a:solidFill>
              </a:rPr>
              <a:t>thuas</a:t>
            </a:r>
            <a:r>
              <a:rPr lang="en-IE" dirty="0">
                <a:solidFill>
                  <a:srgbClr val="990033"/>
                </a:solidFill>
              </a:rPr>
              <a:t> </a:t>
            </a:r>
            <a:r>
              <a:rPr lang="en-IE" dirty="0" err="1">
                <a:solidFill>
                  <a:srgbClr val="990033"/>
                </a:solidFill>
              </a:rPr>
              <a:t>i</a:t>
            </a:r>
            <a:r>
              <a:rPr lang="en-IE" dirty="0">
                <a:solidFill>
                  <a:srgbClr val="990033"/>
                </a:solidFill>
              </a:rPr>
              <a:t> </a:t>
            </a:r>
            <a:r>
              <a:rPr lang="en-IE" b="1" dirty="0" err="1">
                <a:solidFill>
                  <a:srgbClr val="990033"/>
                </a:solidFill>
              </a:rPr>
              <a:t>nGníomhaíocht</a:t>
            </a:r>
            <a:r>
              <a:rPr lang="en-IE" b="1" dirty="0">
                <a:solidFill>
                  <a:srgbClr val="990033"/>
                </a:solidFill>
              </a:rPr>
              <a:t> </a:t>
            </a:r>
            <a:r>
              <a:rPr lang="en-IE" b="1" dirty="0" err="1">
                <a:solidFill>
                  <a:srgbClr val="990033"/>
                </a:solidFill>
              </a:rPr>
              <a:t>Daltaí</a:t>
            </a:r>
            <a:r>
              <a:rPr lang="en-IE" b="1" dirty="0">
                <a:solidFill>
                  <a:srgbClr val="990033"/>
                </a:solidFill>
              </a:rPr>
              <a:t> 1B</a:t>
            </a:r>
            <a:r>
              <a:rPr lang="en-IE" dirty="0">
                <a:solidFill>
                  <a:srgbClr val="990033"/>
                </a:solidFill>
              </a:rPr>
              <a:t>, is é </a:t>
            </a:r>
            <a:r>
              <a:rPr lang="en-IE" dirty="0" err="1" smtClean="0">
                <a:solidFill>
                  <a:srgbClr val="990033"/>
                </a:solidFill>
              </a:rPr>
              <a:t>seo</a:t>
            </a:r>
            <a:r>
              <a:rPr lang="en-IE" dirty="0" smtClean="0">
                <a:solidFill>
                  <a:srgbClr val="990033"/>
                </a:solidFill>
              </a:rPr>
              <a:t> an </a:t>
            </a:r>
            <a:r>
              <a:rPr lang="en-IE" dirty="0">
                <a:solidFill>
                  <a:srgbClr val="990033"/>
                </a:solidFill>
              </a:rPr>
              <a:t>cur </a:t>
            </a:r>
            <a:r>
              <a:rPr lang="en-IE" dirty="0" err="1">
                <a:solidFill>
                  <a:srgbClr val="990033"/>
                </a:solidFill>
              </a:rPr>
              <a:t>chuige</a:t>
            </a:r>
            <a:r>
              <a:rPr lang="en-IE" dirty="0">
                <a:solidFill>
                  <a:srgbClr val="990033"/>
                </a:solidFill>
              </a:rPr>
              <a:t> ‘</a:t>
            </a:r>
            <a:r>
              <a:rPr lang="en-IE" dirty="0" err="1">
                <a:solidFill>
                  <a:srgbClr val="990033"/>
                </a:solidFill>
              </a:rPr>
              <a:t>turgnamhach</a:t>
            </a:r>
            <a:r>
              <a:rPr lang="en-IE" dirty="0">
                <a:solidFill>
                  <a:srgbClr val="990033"/>
                </a:solidFill>
              </a:rPr>
              <a:t>’ </a:t>
            </a:r>
            <a:r>
              <a:rPr lang="en-IE" dirty="0" err="1">
                <a:solidFill>
                  <a:srgbClr val="990033"/>
                </a:solidFill>
              </a:rPr>
              <a:t>nó</a:t>
            </a:r>
            <a:r>
              <a:rPr lang="en-IE" dirty="0">
                <a:solidFill>
                  <a:srgbClr val="990033"/>
                </a:solidFill>
              </a:rPr>
              <a:t> ‘</a:t>
            </a:r>
            <a:r>
              <a:rPr lang="en-IE" dirty="0" err="1" smtClean="0">
                <a:solidFill>
                  <a:srgbClr val="990033"/>
                </a:solidFill>
              </a:rPr>
              <a:t>eimpireach</a:t>
            </a:r>
            <a:r>
              <a:rPr lang="en-IE" dirty="0" smtClean="0">
                <a:solidFill>
                  <a:srgbClr val="990033"/>
                </a:solidFill>
              </a:rPr>
              <a:t>’ </a:t>
            </a:r>
            <a:r>
              <a:rPr lang="en-IE" dirty="0" err="1" smtClean="0">
                <a:solidFill>
                  <a:srgbClr val="990033"/>
                </a:solidFill>
              </a:rPr>
              <a:t>chun</a:t>
            </a:r>
            <a:r>
              <a:rPr lang="en-IE" dirty="0" smtClean="0">
                <a:solidFill>
                  <a:srgbClr val="990033"/>
                </a:solidFill>
              </a:rPr>
              <a:t> </a:t>
            </a:r>
            <a:r>
              <a:rPr lang="en-IE" dirty="0" err="1">
                <a:solidFill>
                  <a:srgbClr val="990033"/>
                </a:solidFill>
              </a:rPr>
              <a:t>dochúlachtaí</a:t>
            </a:r>
            <a:r>
              <a:rPr lang="en-IE" dirty="0">
                <a:solidFill>
                  <a:srgbClr val="990033"/>
                </a:solidFill>
              </a:rPr>
              <a:t> a </a:t>
            </a:r>
            <a:r>
              <a:rPr lang="en-IE" dirty="0" err="1">
                <a:solidFill>
                  <a:srgbClr val="990033"/>
                </a:solidFill>
              </a:rPr>
              <a:t>ríomh</a:t>
            </a:r>
            <a:r>
              <a:rPr lang="en-IE" dirty="0">
                <a:solidFill>
                  <a:srgbClr val="990033"/>
                </a:solidFill>
              </a:rPr>
              <a:t>. Sa </a:t>
            </a:r>
            <a:r>
              <a:rPr lang="en-IE" dirty="0" err="1">
                <a:solidFill>
                  <a:srgbClr val="990033"/>
                </a:solidFill>
              </a:rPr>
              <a:t>chás</a:t>
            </a:r>
            <a:r>
              <a:rPr lang="en-IE" dirty="0">
                <a:solidFill>
                  <a:srgbClr val="990033"/>
                </a:solidFill>
              </a:rPr>
              <a:t> </a:t>
            </a:r>
            <a:r>
              <a:rPr lang="en-IE" dirty="0" err="1">
                <a:solidFill>
                  <a:srgbClr val="990033"/>
                </a:solidFill>
              </a:rPr>
              <a:t>seo</a:t>
            </a:r>
            <a:r>
              <a:rPr lang="en-IE" dirty="0">
                <a:solidFill>
                  <a:srgbClr val="990033"/>
                </a:solidFill>
              </a:rPr>
              <a:t>, </a:t>
            </a:r>
            <a:r>
              <a:rPr lang="en-IE" dirty="0" smtClean="0">
                <a:solidFill>
                  <a:srgbClr val="990033"/>
                </a:solidFill>
              </a:rPr>
              <a:t>is </a:t>
            </a:r>
            <a:r>
              <a:rPr lang="en-IE" dirty="0" err="1" smtClean="0">
                <a:solidFill>
                  <a:srgbClr val="990033"/>
                </a:solidFill>
              </a:rPr>
              <a:t>ionann</a:t>
            </a:r>
            <a:r>
              <a:rPr lang="en-IE" dirty="0" smtClean="0">
                <a:solidFill>
                  <a:srgbClr val="990033"/>
                </a:solidFill>
              </a:rPr>
              <a:t> </a:t>
            </a:r>
            <a:r>
              <a:rPr lang="en-IE" dirty="0" err="1">
                <a:solidFill>
                  <a:srgbClr val="990033"/>
                </a:solidFill>
              </a:rPr>
              <a:t>dóchúlacht</a:t>
            </a:r>
            <a:r>
              <a:rPr lang="en-IE" dirty="0">
                <a:solidFill>
                  <a:srgbClr val="990033"/>
                </a:solidFill>
              </a:rPr>
              <a:t> </a:t>
            </a:r>
            <a:r>
              <a:rPr lang="en-IE" dirty="0" err="1">
                <a:solidFill>
                  <a:srgbClr val="990033"/>
                </a:solidFill>
              </a:rPr>
              <a:t>teagmhais</a:t>
            </a:r>
            <a:r>
              <a:rPr lang="en-IE" dirty="0">
                <a:solidFill>
                  <a:srgbClr val="990033"/>
                </a:solidFill>
              </a:rPr>
              <a:t> </a:t>
            </a:r>
            <a:r>
              <a:rPr lang="en-IE" dirty="0" err="1">
                <a:solidFill>
                  <a:srgbClr val="990033"/>
                </a:solidFill>
              </a:rPr>
              <a:t>agus</a:t>
            </a:r>
            <a:r>
              <a:rPr lang="en-IE" dirty="0">
                <a:solidFill>
                  <a:srgbClr val="990033"/>
                </a:solidFill>
              </a:rPr>
              <a:t> an </a:t>
            </a:r>
            <a:r>
              <a:rPr lang="en-IE" dirty="0" err="1">
                <a:solidFill>
                  <a:srgbClr val="990033"/>
                </a:solidFill>
              </a:rPr>
              <a:t>luach</a:t>
            </a:r>
            <a:r>
              <a:rPr lang="en-IE" dirty="0">
                <a:solidFill>
                  <a:srgbClr val="990033"/>
                </a:solidFill>
              </a:rPr>
              <a:t> </a:t>
            </a:r>
            <a:r>
              <a:rPr lang="en-IE" dirty="0" err="1" smtClean="0">
                <a:solidFill>
                  <a:srgbClr val="990033"/>
                </a:solidFill>
              </a:rPr>
              <a:t>lena</a:t>
            </a:r>
            <a:r>
              <a:rPr lang="en-IE" dirty="0" smtClean="0">
                <a:solidFill>
                  <a:srgbClr val="990033"/>
                </a:solidFill>
              </a:rPr>
              <a:t> </a:t>
            </a:r>
            <a:r>
              <a:rPr lang="en-IE" dirty="0" err="1" smtClean="0">
                <a:solidFill>
                  <a:srgbClr val="990033"/>
                </a:solidFill>
              </a:rPr>
              <a:t>ndruideann</a:t>
            </a:r>
            <a:r>
              <a:rPr lang="en-IE" dirty="0" smtClean="0">
                <a:solidFill>
                  <a:srgbClr val="990033"/>
                </a:solidFill>
              </a:rPr>
              <a:t> </a:t>
            </a:r>
            <a:r>
              <a:rPr lang="en-IE" dirty="0">
                <a:solidFill>
                  <a:srgbClr val="990033"/>
                </a:solidFill>
              </a:rPr>
              <a:t>an </a:t>
            </a:r>
            <a:r>
              <a:rPr lang="en-IE" dirty="0" err="1">
                <a:solidFill>
                  <a:srgbClr val="990033"/>
                </a:solidFill>
              </a:rPr>
              <a:t>mhinicíocht</a:t>
            </a:r>
            <a:r>
              <a:rPr lang="en-IE" dirty="0">
                <a:solidFill>
                  <a:srgbClr val="990033"/>
                </a:solidFill>
              </a:rPr>
              <a:t> </a:t>
            </a:r>
            <a:r>
              <a:rPr lang="en-IE" dirty="0" err="1">
                <a:solidFill>
                  <a:srgbClr val="990033"/>
                </a:solidFill>
              </a:rPr>
              <a:t>choibhneasta</a:t>
            </a:r>
            <a:r>
              <a:rPr lang="en-IE" dirty="0">
                <a:solidFill>
                  <a:srgbClr val="990033"/>
                </a:solidFill>
              </a:rPr>
              <a:t> </a:t>
            </a:r>
            <a:r>
              <a:rPr lang="en-IE" dirty="0" err="1">
                <a:solidFill>
                  <a:srgbClr val="990033"/>
                </a:solidFill>
              </a:rPr>
              <a:t>i</a:t>
            </a:r>
            <a:r>
              <a:rPr lang="en-IE" dirty="0">
                <a:solidFill>
                  <a:srgbClr val="990033"/>
                </a:solidFill>
              </a:rPr>
              <a:t> </a:t>
            </a:r>
            <a:r>
              <a:rPr lang="en-IE" dirty="0" err="1" smtClean="0">
                <a:solidFill>
                  <a:srgbClr val="990033"/>
                </a:solidFill>
              </a:rPr>
              <a:t>líon</a:t>
            </a:r>
            <a:r>
              <a:rPr lang="en-IE" dirty="0" smtClean="0">
                <a:solidFill>
                  <a:srgbClr val="990033"/>
                </a:solidFill>
              </a:rPr>
              <a:t> </a:t>
            </a:r>
            <a:r>
              <a:rPr lang="en-IE" dirty="0" err="1" smtClean="0">
                <a:solidFill>
                  <a:srgbClr val="990033"/>
                </a:solidFill>
              </a:rPr>
              <a:t>trialacha</a:t>
            </a:r>
            <a:r>
              <a:rPr lang="en-IE" dirty="0" smtClean="0">
                <a:solidFill>
                  <a:srgbClr val="990033"/>
                </a:solidFill>
              </a:rPr>
              <a:t> </a:t>
            </a:r>
            <a:r>
              <a:rPr lang="en-IE" dirty="0" err="1">
                <a:solidFill>
                  <a:srgbClr val="990033"/>
                </a:solidFill>
              </a:rPr>
              <a:t>gan</a:t>
            </a:r>
            <a:r>
              <a:rPr lang="en-IE" dirty="0">
                <a:solidFill>
                  <a:srgbClr val="990033"/>
                </a:solidFill>
              </a:rPr>
              <a:t> </a:t>
            </a:r>
            <a:r>
              <a:rPr lang="en-IE" dirty="0" err="1">
                <a:solidFill>
                  <a:srgbClr val="990033"/>
                </a:solidFill>
              </a:rPr>
              <a:t>teorainn</a:t>
            </a:r>
            <a:r>
              <a:rPr lang="en-IE" dirty="0" smtClean="0">
                <a:solidFill>
                  <a:srgbClr val="990033"/>
                </a:solidFill>
              </a:rPr>
              <a:t>.</a:t>
            </a:r>
          </a:p>
          <a:p>
            <a:pPr marL="342900" indent="-342900">
              <a:buFont typeface="Arial" pitchFamily="34" charset="0"/>
              <a:buChar char="•"/>
            </a:pPr>
            <a:endParaRPr lang="en-IE" dirty="0">
              <a:solidFill>
                <a:srgbClr val="990033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fr-FR" dirty="0" smtClean="0">
                <a:solidFill>
                  <a:srgbClr val="990033"/>
                </a:solidFill>
              </a:rPr>
              <a:t>Sa </a:t>
            </a:r>
            <a:r>
              <a:rPr lang="fr-FR" dirty="0" err="1">
                <a:solidFill>
                  <a:srgbClr val="990033"/>
                </a:solidFill>
              </a:rPr>
              <a:t>chur</a:t>
            </a:r>
            <a:r>
              <a:rPr lang="fr-FR" dirty="0">
                <a:solidFill>
                  <a:srgbClr val="990033"/>
                </a:solidFill>
              </a:rPr>
              <a:t> </a:t>
            </a:r>
            <a:r>
              <a:rPr lang="fr-FR" dirty="0" err="1">
                <a:solidFill>
                  <a:srgbClr val="990033"/>
                </a:solidFill>
              </a:rPr>
              <a:t>chuige</a:t>
            </a:r>
            <a:r>
              <a:rPr lang="fr-FR" dirty="0">
                <a:solidFill>
                  <a:srgbClr val="990033"/>
                </a:solidFill>
              </a:rPr>
              <a:t> </a:t>
            </a:r>
            <a:r>
              <a:rPr lang="fr-FR" dirty="0" err="1">
                <a:solidFill>
                  <a:srgbClr val="990033"/>
                </a:solidFill>
              </a:rPr>
              <a:t>teoiriciúil</a:t>
            </a:r>
            <a:r>
              <a:rPr lang="fr-FR" dirty="0">
                <a:solidFill>
                  <a:srgbClr val="990033"/>
                </a:solidFill>
              </a:rPr>
              <a:t>, </a:t>
            </a:r>
            <a:r>
              <a:rPr lang="fr-FR" dirty="0" err="1">
                <a:solidFill>
                  <a:srgbClr val="990033"/>
                </a:solidFill>
              </a:rPr>
              <a:t>nuair</a:t>
            </a:r>
            <a:r>
              <a:rPr lang="fr-FR" dirty="0">
                <a:solidFill>
                  <a:srgbClr val="990033"/>
                </a:solidFill>
              </a:rPr>
              <a:t> a </a:t>
            </a:r>
            <a:r>
              <a:rPr lang="fr-FR" dirty="0" err="1">
                <a:solidFill>
                  <a:srgbClr val="990033"/>
                </a:solidFill>
              </a:rPr>
              <a:t>chaitear</a:t>
            </a:r>
            <a:r>
              <a:rPr lang="fr-FR" dirty="0">
                <a:solidFill>
                  <a:srgbClr val="990033"/>
                </a:solidFill>
              </a:rPr>
              <a:t> </a:t>
            </a:r>
            <a:r>
              <a:rPr lang="fr-FR" dirty="0" err="1" smtClean="0">
                <a:solidFill>
                  <a:srgbClr val="990033"/>
                </a:solidFill>
              </a:rPr>
              <a:t>dísle</a:t>
            </a:r>
            <a:r>
              <a:rPr lang="fr-FR" dirty="0" smtClean="0">
                <a:solidFill>
                  <a:srgbClr val="990033"/>
                </a:solidFill>
              </a:rPr>
              <a:t>, </a:t>
            </a:r>
            <a:r>
              <a:rPr lang="en-IE" dirty="0" err="1" smtClean="0">
                <a:solidFill>
                  <a:srgbClr val="990033"/>
                </a:solidFill>
              </a:rPr>
              <a:t>d’fhéadfadh</a:t>
            </a:r>
            <a:r>
              <a:rPr lang="en-IE" dirty="0" smtClean="0">
                <a:solidFill>
                  <a:srgbClr val="990033"/>
                </a:solidFill>
              </a:rPr>
              <a:t> </a:t>
            </a:r>
            <a:r>
              <a:rPr lang="en-IE" dirty="0">
                <a:solidFill>
                  <a:srgbClr val="990033"/>
                </a:solidFill>
              </a:rPr>
              <a:t>6 </a:t>
            </a:r>
            <a:r>
              <a:rPr lang="en-IE" dirty="0" err="1">
                <a:solidFill>
                  <a:srgbClr val="990033"/>
                </a:solidFill>
              </a:rPr>
              <a:t>fhothoradh</a:t>
            </a:r>
            <a:r>
              <a:rPr lang="en-IE" dirty="0">
                <a:solidFill>
                  <a:srgbClr val="990033"/>
                </a:solidFill>
              </a:rPr>
              <a:t> a </a:t>
            </a:r>
            <a:r>
              <a:rPr lang="en-IE" dirty="0" err="1">
                <a:solidFill>
                  <a:srgbClr val="990033"/>
                </a:solidFill>
              </a:rPr>
              <a:t>bheith</a:t>
            </a:r>
            <a:r>
              <a:rPr lang="en-IE" dirty="0">
                <a:solidFill>
                  <a:srgbClr val="990033"/>
                </a:solidFill>
              </a:rPr>
              <a:t> </a:t>
            </a:r>
            <a:r>
              <a:rPr lang="en-IE" dirty="0" err="1">
                <a:solidFill>
                  <a:srgbClr val="990033"/>
                </a:solidFill>
              </a:rPr>
              <a:t>ann</a:t>
            </a:r>
            <a:r>
              <a:rPr lang="en-IE" dirty="0">
                <a:solidFill>
                  <a:srgbClr val="990033"/>
                </a:solidFill>
              </a:rPr>
              <a:t> </a:t>
            </a:r>
            <a:r>
              <a:rPr lang="en-IE" dirty="0" err="1">
                <a:solidFill>
                  <a:srgbClr val="990033"/>
                </a:solidFill>
              </a:rPr>
              <a:t>atá</a:t>
            </a:r>
            <a:r>
              <a:rPr lang="en-IE" dirty="0">
                <a:solidFill>
                  <a:srgbClr val="990033"/>
                </a:solidFill>
              </a:rPr>
              <a:t> </a:t>
            </a:r>
            <a:r>
              <a:rPr lang="en-IE" dirty="0" err="1" smtClean="0">
                <a:solidFill>
                  <a:srgbClr val="990033"/>
                </a:solidFill>
              </a:rPr>
              <a:t>chomh</a:t>
            </a:r>
            <a:r>
              <a:rPr lang="en-IE" dirty="0" smtClean="0">
                <a:solidFill>
                  <a:srgbClr val="990033"/>
                </a:solidFill>
              </a:rPr>
              <a:t> </a:t>
            </a:r>
            <a:r>
              <a:rPr lang="en-IE" dirty="0" err="1" smtClean="0">
                <a:solidFill>
                  <a:srgbClr val="990033"/>
                </a:solidFill>
              </a:rPr>
              <a:t>dóchúil</a:t>
            </a:r>
            <a:r>
              <a:rPr lang="en-IE" dirty="0" smtClean="0">
                <a:solidFill>
                  <a:srgbClr val="990033"/>
                </a:solidFill>
              </a:rPr>
              <a:t> </a:t>
            </a:r>
            <a:r>
              <a:rPr lang="en-IE" dirty="0" err="1">
                <a:solidFill>
                  <a:srgbClr val="990033"/>
                </a:solidFill>
              </a:rPr>
              <a:t>céanna</a:t>
            </a:r>
            <a:r>
              <a:rPr lang="en-IE" dirty="0">
                <a:solidFill>
                  <a:srgbClr val="990033"/>
                </a:solidFill>
              </a:rPr>
              <a:t> de </a:t>
            </a:r>
            <a:r>
              <a:rPr lang="en-IE" dirty="0" err="1">
                <a:solidFill>
                  <a:srgbClr val="990033"/>
                </a:solidFill>
              </a:rPr>
              <a:t>bharr</a:t>
            </a:r>
            <a:r>
              <a:rPr lang="en-IE" dirty="0">
                <a:solidFill>
                  <a:srgbClr val="990033"/>
                </a:solidFill>
              </a:rPr>
              <a:t> </a:t>
            </a:r>
            <a:r>
              <a:rPr lang="en-IE" dirty="0" err="1">
                <a:solidFill>
                  <a:srgbClr val="990033"/>
                </a:solidFill>
              </a:rPr>
              <a:t>shiméadracht</a:t>
            </a:r>
            <a:r>
              <a:rPr lang="en-IE" dirty="0">
                <a:solidFill>
                  <a:srgbClr val="990033"/>
                </a:solidFill>
              </a:rPr>
              <a:t> an </a:t>
            </a:r>
            <a:r>
              <a:rPr lang="en-IE" dirty="0" err="1" smtClean="0">
                <a:solidFill>
                  <a:srgbClr val="990033"/>
                </a:solidFill>
              </a:rPr>
              <a:t>dísle</a:t>
            </a:r>
            <a:r>
              <a:rPr lang="en-IE" dirty="0" smtClean="0">
                <a:solidFill>
                  <a:srgbClr val="990033"/>
                </a:solidFill>
              </a:rPr>
              <a:t>. </a:t>
            </a:r>
            <a:r>
              <a:rPr lang="en-IE" dirty="0" err="1" smtClean="0">
                <a:solidFill>
                  <a:srgbClr val="990033"/>
                </a:solidFill>
              </a:rPr>
              <a:t>Toisc</a:t>
            </a:r>
            <a:r>
              <a:rPr lang="en-IE" dirty="0" smtClean="0">
                <a:solidFill>
                  <a:srgbClr val="990033"/>
                </a:solidFill>
              </a:rPr>
              <a:t> </a:t>
            </a:r>
            <a:r>
              <a:rPr lang="en-IE" dirty="0" err="1">
                <a:solidFill>
                  <a:srgbClr val="990033"/>
                </a:solidFill>
              </a:rPr>
              <a:t>gur</a:t>
            </a:r>
            <a:r>
              <a:rPr lang="en-IE" dirty="0">
                <a:solidFill>
                  <a:srgbClr val="990033"/>
                </a:solidFill>
              </a:rPr>
              <a:t> </a:t>
            </a:r>
            <a:r>
              <a:rPr lang="en-IE" dirty="0" err="1">
                <a:solidFill>
                  <a:srgbClr val="990033"/>
                </a:solidFill>
              </a:rPr>
              <a:t>dísle</a:t>
            </a:r>
            <a:r>
              <a:rPr lang="en-IE" dirty="0">
                <a:solidFill>
                  <a:srgbClr val="990033"/>
                </a:solidFill>
              </a:rPr>
              <a:t> </a:t>
            </a:r>
            <a:r>
              <a:rPr lang="en-IE" dirty="0" err="1">
                <a:solidFill>
                  <a:srgbClr val="990033"/>
                </a:solidFill>
              </a:rPr>
              <a:t>féaráilte</a:t>
            </a:r>
            <a:r>
              <a:rPr lang="en-IE" dirty="0">
                <a:solidFill>
                  <a:srgbClr val="990033"/>
                </a:solidFill>
              </a:rPr>
              <a:t> </a:t>
            </a:r>
            <a:r>
              <a:rPr lang="en-IE" dirty="0" err="1">
                <a:solidFill>
                  <a:srgbClr val="990033"/>
                </a:solidFill>
              </a:rPr>
              <a:t>atá</a:t>
            </a:r>
            <a:r>
              <a:rPr lang="en-IE" dirty="0">
                <a:solidFill>
                  <a:srgbClr val="990033"/>
                </a:solidFill>
              </a:rPr>
              <a:t> </a:t>
            </a:r>
            <a:r>
              <a:rPr lang="en-IE" dirty="0" err="1">
                <a:solidFill>
                  <a:srgbClr val="990033"/>
                </a:solidFill>
              </a:rPr>
              <a:t>ann</a:t>
            </a:r>
            <a:r>
              <a:rPr lang="en-IE" dirty="0">
                <a:solidFill>
                  <a:srgbClr val="990033"/>
                </a:solidFill>
              </a:rPr>
              <a:t> (</a:t>
            </a:r>
            <a:r>
              <a:rPr lang="en-IE" dirty="0" err="1">
                <a:solidFill>
                  <a:srgbClr val="990033"/>
                </a:solidFill>
              </a:rPr>
              <a:t>i.e.nach</a:t>
            </a:r>
            <a:r>
              <a:rPr lang="en-IE" dirty="0">
                <a:solidFill>
                  <a:srgbClr val="990033"/>
                </a:solidFill>
              </a:rPr>
              <a:t> </a:t>
            </a:r>
            <a:r>
              <a:rPr lang="en-IE" dirty="0" err="1">
                <a:solidFill>
                  <a:srgbClr val="990033"/>
                </a:solidFill>
              </a:rPr>
              <a:t>bhfuil</a:t>
            </a:r>
            <a:r>
              <a:rPr lang="en-IE" dirty="0">
                <a:solidFill>
                  <a:srgbClr val="990033"/>
                </a:solidFill>
              </a:rPr>
              <a:t> </a:t>
            </a:r>
            <a:r>
              <a:rPr lang="en-IE" dirty="0" err="1" smtClean="0">
                <a:solidFill>
                  <a:srgbClr val="990033"/>
                </a:solidFill>
              </a:rPr>
              <a:t>sé</a:t>
            </a:r>
            <a:r>
              <a:rPr lang="en-IE" dirty="0" smtClean="0">
                <a:solidFill>
                  <a:srgbClr val="990033"/>
                </a:solidFill>
              </a:rPr>
              <a:t> </a:t>
            </a:r>
            <a:r>
              <a:rPr lang="en-IE" dirty="0" err="1" smtClean="0">
                <a:solidFill>
                  <a:srgbClr val="990033"/>
                </a:solidFill>
              </a:rPr>
              <a:t>laofa</a:t>
            </a:r>
            <a:r>
              <a:rPr lang="en-IE" dirty="0">
                <a:solidFill>
                  <a:srgbClr val="990033"/>
                </a:solidFill>
              </a:rPr>
              <a:t>) </a:t>
            </a:r>
            <a:r>
              <a:rPr lang="en-IE" dirty="0" err="1">
                <a:solidFill>
                  <a:srgbClr val="990033"/>
                </a:solidFill>
              </a:rPr>
              <a:t>níl</a:t>
            </a:r>
            <a:r>
              <a:rPr lang="en-IE" dirty="0">
                <a:solidFill>
                  <a:srgbClr val="990033"/>
                </a:solidFill>
              </a:rPr>
              <a:t> </a:t>
            </a:r>
            <a:r>
              <a:rPr lang="en-IE" dirty="0" err="1">
                <a:solidFill>
                  <a:srgbClr val="990033"/>
                </a:solidFill>
              </a:rPr>
              <a:t>aon</a:t>
            </a:r>
            <a:r>
              <a:rPr lang="en-IE" dirty="0">
                <a:solidFill>
                  <a:srgbClr val="990033"/>
                </a:solidFill>
              </a:rPr>
              <a:t> </a:t>
            </a:r>
            <a:r>
              <a:rPr lang="en-IE" dirty="0" err="1">
                <a:solidFill>
                  <a:srgbClr val="990033"/>
                </a:solidFill>
              </a:rPr>
              <a:t>chúis</a:t>
            </a:r>
            <a:r>
              <a:rPr lang="en-IE" dirty="0">
                <a:solidFill>
                  <a:srgbClr val="990033"/>
                </a:solidFill>
              </a:rPr>
              <a:t> a </a:t>
            </a:r>
            <a:r>
              <a:rPr lang="en-IE" dirty="0" err="1">
                <a:solidFill>
                  <a:srgbClr val="990033"/>
                </a:solidFill>
              </a:rPr>
              <a:t>cheapadh</a:t>
            </a:r>
            <a:r>
              <a:rPr lang="en-IE" dirty="0">
                <a:solidFill>
                  <a:srgbClr val="990033"/>
                </a:solidFill>
              </a:rPr>
              <a:t> go </a:t>
            </a:r>
            <a:r>
              <a:rPr lang="en-IE" dirty="0" err="1">
                <a:solidFill>
                  <a:srgbClr val="990033"/>
                </a:solidFill>
              </a:rPr>
              <a:t>dtiocfaidh</a:t>
            </a:r>
            <a:r>
              <a:rPr lang="en-IE" dirty="0">
                <a:solidFill>
                  <a:srgbClr val="990033"/>
                </a:solidFill>
              </a:rPr>
              <a:t> </a:t>
            </a:r>
            <a:r>
              <a:rPr lang="en-IE" dirty="0" err="1" smtClean="0">
                <a:solidFill>
                  <a:srgbClr val="990033"/>
                </a:solidFill>
              </a:rPr>
              <a:t>uimhir</a:t>
            </a:r>
            <a:r>
              <a:rPr lang="en-IE" dirty="0" smtClean="0">
                <a:solidFill>
                  <a:srgbClr val="990033"/>
                </a:solidFill>
              </a:rPr>
              <a:t> </a:t>
            </a:r>
            <a:r>
              <a:rPr lang="en-IE" dirty="0" err="1" smtClean="0">
                <a:solidFill>
                  <a:srgbClr val="990033"/>
                </a:solidFill>
              </a:rPr>
              <a:t>amháin</a:t>
            </a:r>
            <a:r>
              <a:rPr lang="en-IE" dirty="0" smtClean="0">
                <a:solidFill>
                  <a:srgbClr val="990033"/>
                </a:solidFill>
              </a:rPr>
              <a:t> </a:t>
            </a:r>
            <a:r>
              <a:rPr lang="en-IE" dirty="0" err="1">
                <a:solidFill>
                  <a:srgbClr val="990033"/>
                </a:solidFill>
              </a:rPr>
              <a:t>aníos</a:t>
            </a:r>
            <a:r>
              <a:rPr lang="en-IE" dirty="0">
                <a:solidFill>
                  <a:srgbClr val="990033"/>
                </a:solidFill>
              </a:rPr>
              <a:t> </a:t>
            </a:r>
            <a:r>
              <a:rPr lang="en-IE" dirty="0" err="1">
                <a:solidFill>
                  <a:srgbClr val="990033"/>
                </a:solidFill>
              </a:rPr>
              <a:t>níos</a:t>
            </a:r>
            <a:r>
              <a:rPr lang="en-IE" dirty="0">
                <a:solidFill>
                  <a:srgbClr val="990033"/>
                </a:solidFill>
              </a:rPr>
              <a:t> </a:t>
            </a:r>
            <a:r>
              <a:rPr lang="en-IE" dirty="0" err="1">
                <a:solidFill>
                  <a:srgbClr val="990033"/>
                </a:solidFill>
              </a:rPr>
              <a:t>minice</a:t>
            </a:r>
            <a:r>
              <a:rPr lang="en-IE" dirty="0">
                <a:solidFill>
                  <a:srgbClr val="990033"/>
                </a:solidFill>
              </a:rPr>
              <a:t> </a:t>
            </a:r>
            <a:r>
              <a:rPr lang="en-IE" dirty="0" err="1">
                <a:solidFill>
                  <a:srgbClr val="990033"/>
                </a:solidFill>
              </a:rPr>
              <a:t>ná</a:t>
            </a:r>
            <a:r>
              <a:rPr lang="en-IE" dirty="0">
                <a:solidFill>
                  <a:srgbClr val="990033"/>
                </a:solidFill>
              </a:rPr>
              <a:t> </a:t>
            </a:r>
            <a:r>
              <a:rPr lang="en-IE" dirty="0" err="1">
                <a:solidFill>
                  <a:srgbClr val="990033"/>
                </a:solidFill>
              </a:rPr>
              <a:t>uimhir</a:t>
            </a:r>
            <a:r>
              <a:rPr lang="en-IE" dirty="0">
                <a:solidFill>
                  <a:srgbClr val="990033"/>
                </a:solidFill>
              </a:rPr>
              <a:t> </a:t>
            </a:r>
            <a:r>
              <a:rPr lang="en-IE" dirty="0" err="1">
                <a:solidFill>
                  <a:srgbClr val="990033"/>
                </a:solidFill>
              </a:rPr>
              <a:t>eile</a:t>
            </a:r>
            <a:r>
              <a:rPr lang="en-IE" dirty="0">
                <a:solidFill>
                  <a:srgbClr val="990033"/>
                </a:solidFill>
              </a:rPr>
              <a:t>. Is </a:t>
            </a:r>
            <a:r>
              <a:rPr lang="en-IE" dirty="0" err="1" smtClean="0">
                <a:solidFill>
                  <a:srgbClr val="990033"/>
                </a:solidFill>
              </a:rPr>
              <a:t>fothoradh</a:t>
            </a:r>
            <a:r>
              <a:rPr lang="en-IE" dirty="0" smtClean="0">
                <a:solidFill>
                  <a:srgbClr val="990033"/>
                </a:solidFill>
              </a:rPr>
              <a:t> </a:t>
            </a:r>
            <a:r>
              <a:rPr lang="pt-BR" dirty="0" smtClean="0">
                <a:solidFill>
                  <a:srgbClr val="990033"/>
                </a:solidFill>
              </a:rPr>
              <a:t>amháin </a:t>
            </a:r>
            <a:r>
              <a:rPr lang="pt-BR" dirty="0">
                <a:solidFill>
                  <a:srgbClr val="990033"/>
                </a:solidFill>
              </a:rPr>
              <a:t>é A2 den 6 fhothoradh a </a:t>
            </a:r>
            <a:r>
              <a:rPr lang="pt-BR" dirty="0" smtClean="0">
                <a:solidFill>
                  <a:srgbClr val="990033"/>
                </a:solidFill>
              </a:rPr>
              <a:t>d’fhéadfadh </a:t>
            </a:r>
            <a:r>
              <a:rPr lang="en-IE" dirty="0" smtClean="0">
                <a:solidFill>
                  <a:srgbClr val="990033"/>
                </a:solidFill>
              </a:rPr>
              <a:t>a </a:t>
            </a:r>
            <a:r>
              <a:rPr lang="en-IE" dirty="0" err="1">
                <a:solidFill>
                  <a:srgbClr val="990033"/>
                </a:solidFill>
              </a:rPr>
              <a:t>bheith</a:t>
            </a:r>
            <a:r>
              <a:rPr lang="en-IE" dirty="0">
                <a:solidFill>
                  <a:srgbClr val="990033"/>
                </a:solidFill>
              </a:rPr>
              <a:t> </a:t>
            </a:r>
            <a:r>
              <a:rPr lang="en-IE" dirty="0" err="1">
                <a:solidFill>
                  <a:srgbClr val="990033"/>
                </a:solidFill>
              </a:rPr>
              <a:t>ann</a:t>
            </a:r>
            <a:r>
              <a:rPr lang="en-IE" dirty="0">
                <a:solidFill>
                  <a:srgbClr val="990033"/>
                </a:solidFill>
              </a:rPr>
              <a:t>, mar sin is 1 as 6 an </a:t>
            </a:r>
            <a:r>
              <a:rPr lang="en-IE" dirty="0" err="1">
                <a:solidFill>
                  <a:srgbClr val="990033"/>
                </a:solidFill>
              </a:rPr>
              <a:t>dóchúlacht</a:t>
            </a:r>
            <a:r>
              <a:rPr lang="en-IE" dirty="0">
                <a:solidFill>
                  <a:srgbClr val="990033"/>
                </a:solidFill>
              </a:rPr>
              <a:t> </a:t>
            </a:r>
            <a:r>
              <a:rPr lang="en-IE" dirty="0" smtClean="0">
                <a:solidFill>
                  <a:srgbClr val="990033"/>
                </a:solidFill>
              </a:rPr>
              <a:t>go </a:t>
            </a:r>
            <a:r>
              <a:rPr lang="en-IE" dirty="0" err="1" smtClean="0">
                <a:solidFill>
                  <a:srgbClr val="990033"/>
                </a:solidFill>
              </a:rPr>
              <a:t>dtiocfaidh</a:t>
            </a:r>
            <a:r>
              <a:rPr lang="en-IE" dirty="0" smtClean="0">
                <a:solidFill>
                  <a:srgbClr val="990033"/>
                </a:solidFill>
              </a:rPr>
              <a:t> </a:t>
            </a:r>
            <a:r>
              <a:rPr lang="en-IE" dirty="0" err="1">
                <a:solidFill>
                  <a:srgbClr val="990033"/>
                </a:solidFill>
              </a:rPr>
              <a:t>sé</a:t>
            </a:r>
            <a:r>
              <a:rPr lang="en-IE" dirty="0">
                <a:solidFill>
                  <a:srgbClr val="990033"/>
                </a:solidFill>
              </a:rPr>
              <a:t> </a:t>
            </a:r>
            <a:r>
              <a:rPr lang="en-IE" dirty="0" err="1">
                <a:solidFill>
                  <a:srgbClr val="990033"/>
                </a:solidFill>
              </a:rPr>
              <a:t>aníos</a:t>
            </a:r>
            <a:r>
              <a:rPr lang="en-IE" dirty="0">
                <a:solidFill>
                  <a:srgbClr val="990033"/>
                </a:solidFill>
              </a:rPr>
              <a:t>.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8820000" y="494809"/>
            <a:ext cx="7886084" cy="5761129"/>
            <a:chOff x="8820000" y="494809"/>
            <a:chExt cx="7886084" cy="5761129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3" t="683" r="1"/>
            <a:stretch/>
          </p:blipFill>
          <p:spPr bwMode="auto">
            <a:xfrm>
              <a:off x="9148268" y="494809"/>
              <a:ext cx="7557816" cy="57611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Rounded Rectangle 7"/>
            <p:cNvSpPr/>
            <p:nvPr/>
          </p:nvSpPr>
          <p:spPr>
            <a:xfrm rot="16200000">
              <a:off x="8028000" y="1304888"/>
              <a:ext cx="1908000" cy="324000"/>
            </a:xfrm>
            <a:prstGeom prst="roundRect">
              <a:avLst/>
            </a:prstGeom>
            <a:solidFill>
              <a:srgbClr val="FFC000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IE" sz="1200" dirty="0" err="1">
                  <a:solidFill>
                    <a:srgbClr val="990033"/>
                  </a:solidFill>
                </a:rPr>
                <a:t>Idirghníomhaíocht</a:t>
              </a:r>
              <a:r>
                <a:rPr lang="en-IE" sz="1200" dirty="0">
                  <a:solidFill>
                    <a:srgbClr val="990033"/>
                  </a:solidFill>
                </a:rPr>
                <a:t> </a:t>
              </a:r>
              <a:r>
                <a:rPr lang="en-IE" sz="1200" dirty="0" err="1" smtClean="0">
                  <a:solidFill>
                    <a:srgbClr val="990033"/>
                  </a:solidFill>
                </a:rPr>
                <a:t>Ceachta</a:t>
              </a:r>
              <a:r>
                <a:rPr lang="en-IE" sz="1200" dirty="0">
                  <a:solidFill>
                    <a:srgbClr val="990033"/>
                  </a:solidFill>
                </a:rPr>
                <a:t/>
              </a:r>
              <a:br>
                <a:rPr lang="en-IE" sz="1200" dirty="0">
                  <a:solidFill>
                    <a:srgbClr val="990033"/>
                  </a:solidFill>
                </a:rPr>
              </a:br>
              <a:endParaRPr lang="en-IE" sz="1200" dirty="0">
                <a:solidFill>
                  <a:srgbClr val="990033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01910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7.40741E-7 L -0.93038 7.40741E-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5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3038 7.40741E-7 L -0.00018 0.0034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510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11560" y="404664"/>
            <a:ext cx="792088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IE" sz="2000" dirty="0">
                <a:solidFill>
                  <a:srgbClr val="990033"/>
                </a:solidFill>
              </a:rPr>
              <a:t>Cad é an gaol </a:t>
            </a:r>
            <a:r>
              <a:rPr lang="en-IE" sz="2000" dirty="0" err="1">
                <a:solidFill>
                  <a:srgbClr val="990033"/>
                </a:solidFill>
              </a:rPr>
              <a:t>atá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idir</a:t>
            </a:r>
            <a:r>
              <a:rPr lang="en-IE" sz="2000" dirty="0">
                <a:solidFill>
                  <a:srgbClr val="990033"/>
                </a:solidFill>
              </a:rPr>
              <a:t> an </a:t>
            </a:r>
            <a:r>
              <a:rPr lang="en-IE" sz="2000" dirty="0" smtClean="0">
                <a:solidFill>
                  <a:srgbClr val="990033"/>
                </a:solidFill>
              </a:rPr>
              <a:t>cur </a:t>
            </a:r>
            <a:r>
              <a:rPr lang="en-IE" sz="2000" dirty="0" err="1" smtClean="0">
                <a:solidFill>
                  <a:srgbClr val="990033"/>
                </a:solidFill>
              </a:rPr>
              <a:t>chuige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turgnamhach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chun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smtClean="0">
                <a:solidFill>
                  <a:srgbClr val="990033"/>
                </a:solidFill>
              </a:rPr>
              <a:t>an </a:t>
            </a:r>
            <a:r>
              <a:rPr lang="en-IE" sz="2000" dirty="0" err="1" smtClean="0">
                <a:solidFill>
                  <a:srgbClr val="990033"/>
                </a:solidFill>
              </a:rPr>
              <a:t>dóchúlacht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>
                <a:solidFill>
                  <a:srgbClr val="990033"/>
                </a:solidFill>
              </a:rPr>
              <a:t>a </a:t>
            </a:r>
            <a:r>
              <a:rPr lang="en-IE" sz="2000" dirty="0" err="1">
                <a:solidFill>
                  <a:srgbClr val="990033"/>
                </a:solidFill>
              </a:rPr>
              <a:t>ríomh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agus</a:t>
            </a:r>
            <a:r>
              <a:rPr lang="en-IE" sz="2000" dirty="0">
                <a:solidFill>
                  <a:srgbClr val="990033"/>
                </a:solidFill>
              </a:rPr>
              <a:t> an </a:t>
            </a:r>
            <a:r>
              <a:rPr lang="en-IE" sz="2000" dirty="0" smtClean="0">
                <a:solidFill>
                  <a:srgbClr val="990033"/>
                </a:solidFill>
              </a:rPr>
              <a:t>cur </a:t>
            </a:r>
            <a:r>
              <a:rPr lang="en-IE" sz="2000" dirty="0" err="1" smtClean="0">
                <a:solidFill>
                  <a:srgbClr val="990033"/>
                </a:solidFill>
              </a:rPr>
              <a:t>chuige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teoiriciúil</a:t>
            </a:r>
            <a:r>
              <a:rPr lang="en-IE" sz="2000" dirty="0" smtClean="0">
                <a:solidFill>
                  <a:srgbClr val="990033"/>
                </a:solidFill>
              </a:rPr>
              <a:t>?</a:t>
            </a:r>
          </a:p>
          <a:p>
            <a:pPr marL="342900" indent="-342900">
              <a:buFont typeface="Arial" pitchFamily="34" charset="0"/>
              <a:buChar char="•"/>
            </a:pPr>
            <a:endParaRPr lang="en-IE" sz="2000" dirty="0" smtClean="0">
              <a:solidFill>
                <a:srgbClr val="990033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IE" sz="2000" dirty="0" err="1">
                <a:solidFill>
                  <a:srgbClr val="990033"/>
                </a:solidFill>
              </a:rPr>
              <a:t>Conas</a:t>
            </a:r>
            <a:r>
              <a:rPr lang="en-IE" sz="2000" dirty="0">
                <a:solidFill>
                  <a:srgbClr val="990033"/>
                </a:solidFill>
              </a:rPr>
              <a:t> a </a:t>
            </a:r>
            <a:r>
              <a:rPr lang="en-IE" sz="2000" dirty="0" err="1">
                <a:solidFill>
                  <a:srgbClr val="990033"/>
                </a:solidFill>
              </a:rPr>
              <a:t>ríomhaímid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dóchúlacht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theoiriciúil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gach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fothoraidh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sa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spás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samplach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seo</a:t>
            </a:r>
            <a:r>
              <a:rPr lang="en-IE" sz="2000" dirty="0" smtClean="0">
                <a:solidFill>
                  <a:srgbClr val="990033"/>
                </a:solidFill>
              </a:rPr>
              <a:t>?</a:t>
            </a:r>
          </a:p>
          <a:p>
            <a:pPr marL="342900" indent="-342900">
              <a:buFont typeface="Arial" pitchFamily="34" charset="0"/>
              <a:buChar char="•"/>
            </a:pPr>
            <a:endParaRPr lang="en-IE" sz="2000" dirty="0" smtClean="0">
              <a:solidFill>
                <a:srgbClr val="990033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IE" sz="2000" dirty="0">
                <a:solidFill>
                  <a:srgbClr val="990033"/>
                </a:solidFill>
              </a:rPr>
              <a:t>Cad í an </a:t>
            </a:r>
            <a:r>
              <a:rPr lang="en-IE" sz="2000" dirty="0" err="1">
                <a:solidFill>
                  <a:srgbClr val="990033"/>
                </a:solidFill>
              </a:rPr>
              <a:t>bhunteoiric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smtClean="0">
                <a:solidFill>
                  <a:srgbClr val="990033"/>
                </a:solidFill>
              </a:rPr>
              <a:t>a </a:t>
            </a:r>
            <a:r>
              <a:rPr lang="en-IE" sz="2000" dirty="0" err="1" smtClean="0">
                <a:solidFill>
                  <a:srgbClr val="990033"/>
                </a:solidFill>
              </a:rPr>
              <a:t>bhfuilimid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ag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glacadh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léi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anseo</a:t>
            </a:r>
            <a:r>
              <a:rPr lang="en-IE" sz="2000" dirty="0" smtClean="0">
                <a:solidFill>
                  <a:srgbClr val="990033"/>
                </a:solidFill>
              </a:rPr>
              <a:t>?</a:t>
            </a:r>
          </a:p>
          <a:p>
            <a:pPr marL="342900" indent="-342900">
              <a:buFont typeface="Arial" pitchFamily="34" charset="0"/>
              <a:buChar char="•"/>
            </a:pPr>
            <a:endParaRPr lang="en-IE" sz="2000" dirty="0">
              <a:solidFill>
                <a:srgbClr val="990033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pt-BR" sz="2000" dirty="0">
                <a:solidFill>
                  <a:srgbClr val="990033"/>
                </a:solidFill>
              </a:rPr>
              <a:t>An bhfuil gach ceann de </a:t>
            </a:r>
            <a:r>
              <a:rPr lang="pt-BR" sz="2000" dirty="0" smtClean="0">
                <a:solidFill>
                  <a:srgbClr val="990033"/>
                </a:solidFill>
              </a:rPr>
              <a:t>na 36 </a:t>
            </a:r>
            <a:r>
              <a:rPr lang="pt-BR" sz="2000" dirty="0">
                <a:solidFill>
                  <a:srgbClr val="990033"/>
                </a:solidFill>
              </a:rPr>
              <a:t>fothoradh chomh </a:t>
            </a:r>
            <a:r>
              <a:rPr lang="pt-BR" sz="2000" dirty="0" smtClean="0">
                <a:solidFill>
                  <a:srgbClr val="990033"/>
                </a:solidFill>
              </a:rPr>
              <a:t>dóchúil céanna </a:t>
            </a:r>
            <a:r>
              <a:rPr lang="pt-BR" sz="2000" dirty="0">
                <a:solidFill>
                  <a:srgbClr val="990033"/>
                </a:solidFill>
              </a:rPr>
              <a:t>anseo</a:t>
            </a:r>
            <a:r>
              <a:rPr lang="pt-BR" sz="2000" dirty="0" smtClean="0">
                <a:solidFill>
                  <a:srgbClr val="990033"/>
                </a:solidFill>
              </a:rPr>
              <a:t>?</a:t>
            </a:r>
          </a:p>
          <a:p>
            <a:pPr marL="342900" indent="-342900">
              <a:buFont typeface="Arial" pitchFamily="34" charset="0"/>
              <a:buChar char="•"/>
            </a:pPr>
            <a:endParaRPr lang="pt-BR" sz="2000" dirty="0">
              <a:solidFill>
                <a:srgbClr val="990033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IE" sz="2000" dirty="0" err="1">
                <a:solidFill>
                  <a:srgbClr val="990033"/>
                </a:solidFill>
              </a:rPr>
              <a:t>Déan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tábla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dóchúlachta</a:t>
            </a:r>
            <a:r>
              <a:rPr lang="en-IE" sz="2000" dirty="0" smtClean="0">
                <a:solidFill>
                  <a:srgbClr val="990033"/>
                </a:solidFill>
              </a:rPr>
              <a:t> (</a:t>
            </a:r>
            <a:r>
              <a:rPr lang="en-IE" sz="2000" dirty="0" err="1" smtClean="0">
                <a:solidFill>
                  <a:srgbClr val="990033"/>
                </a:solidFill>
              </a:rPr>
              <a:t>Gníomhaíocht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Daltaí</a:t>
            </a:r>
            <a:r>
              <a:rPr lang="en-IE" sz="2000" dirty="0">
                <a:solidFill>
                  <a:srgbClr val="990033"/>
                </a:solidFill>
              </a:rPr>
              <a:t> 3) </a:t>
            </a:r>
            <a:r>
              <a:rPr lang="en-IE" sz="2000" dirty="0" smtClean="0">
                <a:solidFill>
                  <a:srgbClr val="990033"/>
                </a:solidFill>
              </a:rPr>
              <a:t>do </a:t>
            </a:r>
            <a:r>
              <a:rPr lang="en-IE" sz="2000" dirty="0" err="1" smtClean="0">
                <a:solidFill>
                  <a:srgbClr val="990033"/>
                </a:solidFill>
              </a:rPr>
              <a:t>shuim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dá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dhísle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ag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baint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úsáide</a:t>
            </a:r>
            <a:r>
              <a:rPr lang="en-IE" sz="2000" dirty="0" smtClean="0">
                <a:solidFill>
                  <a:srgbClr val="990033"/>
                </a:solidFill>
              </a:rPr>
              <a:t> as </a:t>
            </a:r>
            <a:r>
              <a:rPr lang="en-IE" sz="2000" dirty="0" err="1">
                <a:solidFill>
                  <a:srgbClr val="990033"/>
                </a:solidFill>
              </a:rPr>
              <a:t>Gníomhaíocht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Daltaí</a:t>
            </a:r>
            <a:r>
              <a:rPr lang="en-IE" sz="2000" dirty="0">
                <a:solidFill>
                  <a:srgbClr val="990033"/>
                </a:solidFill>
              </a:rPr>
              <a:t> 2A</a:t>
            </a:r>
            <a:r>
              <a:rPr lang="en-IE" sz="2000" dirty="0" smtClean="0">
                <a:solidFill>
                  <a:srgbClr val="990033"/>
                </a:solidFill>
              </a:rPr>
              <a:t>.</a:t>
            </a:r>
          </a:p>
          <a:p>
            <a:pPr marL="342900" indent="-342900">
              <a:buFont typeface="Arial" pitchFamily="34" charset="0"/>
              <a:buChar char="•"/>
            </a:pPr>
            <a:endParaRPr lang="en-IE" sz="2000" dirty="0">
              <a:solidFill>
                <a:srgbClr val="990033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IE" sz="2000" dirty="0">
                <a:solidFill>
                  <a:srgbClr val="990033"/>
                </a:solidFill>
              </a:rPr>
              <a:t>Ag </a:t>
            </a:r>
            <a:r>
              <a:rPr lang="en-IE" sz="2000" dirty="0" err="1">
                <a:solidFill>
                  <a:srgbClr val="990033"/>
                </a:solidFill>
              </a:rPr>
              <a:t>glacadh</a:t>
            </a:r>
            <a:r>
              <a:rPr lang="en-IE" sz="2000" dirty="0">
                <a:solidFill>
                  <a:srgbClr val="990033"/>
                </a:solidFill>
              </a:rPr>
              <a:t> leis go </a:t>
            </a:r>
            <a:r>
              <a:rPr lang="en-IE" sz="2000" dirty="0" err="1">
                <a:solidFill>
                  <a:srgbClr val="990033"/>
                </a:solidFill>
              </a:rPr>
              <a:t>bhfuil</a:t>
            </a:r>
            <a:r>
              <a:rPr lang="en-IE" sz="2000" dirty="0">
                <a:solidFill>
                  <a:srgbClr val="990033"/>
                </a:solidFill>
              </a:rPr>
              <a:t> an </a:t>
            </a:r>
            <a:r>
              <a:rPr lang="en-IE" sz="2000" dirty="0" err="1" smtClean="0">
                <a:solidFill>
                  <a:srgbClr val="990033"/>
                </a:solidFill>
              </a:rPr>
              <a:t>dá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dhísle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féaráilte</a:t>
            </a:r>
            <a:r>
              <a:rPr lang="en-IE" sz="2000" dirty="0">
                <a:solidFill>
                  <a:srgbClr val="990033"/>
                </a:solidFill>
              </a:rPr>
              <a:t>, </a:t>
            </a:r>
            <a:r>
              <a:rPr lang="en-IE" sz="2000" dirty="0" err="1">
                <a:solidFill>
                  <a:srgbClr val="990033"/>
                </a:solidFill>
              </a:rPr>
              <a:t>agus</a:t>
            </a:r>
            <a:r>
              <a:rPr lang="en-IE" sz="2000" dirty="0">
                <a:solidFill>
                  <a:srgbClr val="990033"/>
                </a:solidFill>
              </a:rPr>
              <a:t> go </a:t>
            </a:r>
            <a:r>
              <a:rPr lang="en-IE" sz="2000" dirty="0" err="1" smtClean="0">
                <a:solidFill>
                  <a:srgbClr val="990033"/>
                </a:solidFill>
              </a:rPr>
              <a:t>bhfuil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gach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ceann</a:t>
            </a:r>
            <a:r>
              <a:rPr lang="en-IE" sz="2000" dirty="0">
                <a:solidFill>
                  <a:srgbClr val="990033"/>
                </a:solidFill>
              </a:rPr>
              <a:t> de </a:t>
            </a:r>
            <a:r>
              <a:rPr lang="en-IE" sz="2000" dirty="0" err="1">
                <a:solidFill>
                  <a:srgbClr val="990033"/>
                </a:solidFill>
              </a:rPr>
              <a:t>na</a:t>
            </a:r>
            <a:r>
              <a:rPr lang="en-IE" sz="2000" dirty="0">
                <a:solidFill>
                  <a:srgbClr val="990033"/>
                </a:solidFill>
              </a:rPr>
              <a:t> 36 </a:t>
            </a:r>
            <a:r>
              <a:rPr lang="en-IE" sz="2000" dirty="0" err="1" smtClean="0">
                <a:solidFill>
                  <a:srgbClr val="990033"/>
                </a:solidFill>
              </a:rPr>
              <a:t>fothoradh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chomh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dóchúil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céanna</a:t>
            </a:r>
            <a:r>
              <a:rPr lang="en-IE" sz="2000" dirty="0">
                <a:solidFill>
                  <a:srgbClr val="990033"/>
                </a:solidFill>
              </a:rPr>
              <a:t> cad </a:t>
            </a:r>
            <a:r>
              <a:rPr lang="en-IE" sz="2000" dirty="0" smtClean="0">
                <a:solidFill>
                  <a:srgbClr val="990033"/>
                </a:solidFill>
              </a:rPr>
              <a:t>í an </a:t>
            </a:r>
            <a:r>
              <a:rPr lang="en-IE" sz="2000" dirty="0" err="1">
                <a:solidFill>
                  <a:srgbClr val="990033"/>
                </a:solidFill>
              </a:rPr>
              <a:t>dóchúlacht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gurb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ionann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smtClean="0">
                <a:solidFill>
                  <a:srgbClr val="990033"/>
                </a:solidFill>
              </a:rPr>
              <a:t>an </a:t>
            </a:r>
            <a:r>
              <a:rPr lang="en-IE" sz="2000" dirty="0" err="1" smtClean="0">
                <a:solidFill>
                  <a:srgbClr val="990033"/>
                </a:solidFill>
              </a:rPr>
              <a:t>tsuim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agus</a:t>
            </a:r>
            <a:r>
              <a:rPr lang="en-IE" sz="2000" dirty="0">
                <a:solidFill>
                  <a:srgbClr val="990033"/>
                </a:solidFill>
              </a:rPr>
              <a:t> 5</a:t>
            </a:r>
            <a:r>
              <a:rPr lang="en-IE" sz="2000" dirty="0" smtClean="0">
                <a:solidFill>
                  <a:srgbClr val="990033"/>
                </a:solidFill>
              </a:rPr>
              <a:t>?</a:t>
            </a:r>
          </a:p>
          <a:p>
            <a:pPr marL="342900" indent="-342900">
              <a:buFont typeface="Arial" pitchFamily="34" charset="0"/>
              <a:buChar char="•"/>
            </a:pPr>
            <a:endParaRPr lang="en-IE" sz="2000" dirty="0">
              <a:solidFill>
                <a:srgbClr val="990033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IE" sz="2000" dirty="0">
                <a:solidFill>
                  <a:srgbClr val="990033"/>
                </a:solidFill>
              </a:rPr>
              <a:t>Cad í </a:t>
            </a:r>
            <a:r>
              <a:rPr lang="en-IE" sz="2000" dirty="0" err="1">
                <a:solidFill>
                  <a:srgbClr val="990033"/>
                </a:solidFill>
              </a:rPr>
              <a:t>suim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na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ndóchúlachtaí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smtClean="0">
                <a:solidFill>
                  <a:srgbClr val="990033"/>
                </a:solidFill>
              </a:rPr>
              <a:t>don </a:t>
            </a:r>
            <a:r>
              <a:rPr lang="en-IE" sz="2000" dirty="0" err="1" smtClean="0">
                <a:solidFill>
                  <a:srgbClr val="990033"/>
                </a:solidFill>
              </a:rPr>
              <a:t>spás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samplach</a:t>
            </a:r>
            <a:r>
              <a:rPr lang="en-IE" sz="2000" dirty="0">
                <a:solidFill>
                  <a:srgbClr val="990033"/>
                </a:solidFill>
              </a:rPr>
              <a:t>?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820000" y="489029"/>
            <a:ext cx="8075390" cy="5733143"/>
            <a:chOff x="8820000" y="489029"/>
            <a:chExt cx="8075390" cy="5733143"/>
          </a:xfrm>
        </p:grpSpPr>
        <p:sp>
          <p:nvSpPr>
            <p:cNvPr id="10" name="Rounded Rectangle 9"/>
            <p:cNvSpPr/>
            <p:nvPr/>
          </p:nvSpPr>
          <p:spPr>
            <a:xfrm rot="16200000">
              <a:off x="8028000" y="1304888"/>
              <a:ext cx="1908000" cy="324000"/>
            </a:xfrm>
            <a:prstGeom prst="roundRect">
              <a:avLst/>
            </a:prstGeom>
            <a:solidFill>
              <a:srgbClr val="FFC000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IE" sz="1200" dirty="0" err="1">
                  <a:solidFill>
                    <a:srgbClr val="990033"/>
                  </a:solidFill>
                </a:rPr>
                <a:t>Idirghníomhaíocht</a:t>
              </a:r>
              <a:r>
                <a:rPr lang="en-IE" sz="1200" dirty="0">
                  <a:solidFill>
                    <a:srgbClr val="990033"/>
                  </a:solidFill>
                </a:rPr>
                <a:t> </a:t>
              </a:r>
              <a:r>
                <a:rPr lang="en-IE" sz="1200" dirty="0" err="1" smtClean="0">
                  <a:solidFill>
                    <a:srgbClr val="990033"/>
                  </a:solidFill>
                </a:rPr>
                <a:t>Ceachta</a:t>
              </a:r>
              <a:r>
                <a:rPr lang="en-IE" sz="1200" dirty="0">
                  <a:solidFill>
                    <a:srgbClr val="990033"/>
                  </a:solidFill>
                </a:rPr>
                <a:t/>
              </a:r>
              <a:br>
                <a:rPr lang="en-IE" sz="1200" dirty="0">
                  <a:solidFill>
                    <a:srgbClr val="990033"/>
                  </a:solidFill>
                </a:rPr>
              </a:br>
              <a:endParaRPr lang="en-IE" sz="1200" dirty="0">
                <a:solidFill>
                  <a:srgbClr val="990033"/>
                </a:solidFill>
              </a:endParaRPr>
            </a:p>
          </p:txBody>
        </p:sp>
        <p:pic>
          <p:nvPicPr>
            <p:cNvPr id="6146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3" t="182"/>
            <a:stretch/>
          </p:blipFill>
          <p:spPr bwMode="auto">
            <a:xfrm>
              <a:off x="9144000" y="489029"/>
              <a:ext cx="7751390" cy="57331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1" name="Group 10"/>
          <p:cNvGrpSpPr/>
          <p:nvPr/>
        </p:nvGrpSpPr>
        <p:grpSpPr>
          <a:xfrm>
            <a:off x="8820000" y="517533"/>
            <a:ext cx="8075390" cy="5676133"/>
            <a:chOff x="8820000" y="517533"/>
            <a:chExt cx="8075390" cy="5676133"/>
          </a:xfrm>
        </p:grpSpPr>
        <p:pic>
          <p:nvPicPr>
            <p:cNvPr id="9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8" t="553"/>
            <a:stretch/>
          </p:blipFill>
          <p:spPr bwMode="auto">
            <a:xfrm>
              <a:off x="9160341" y="517533"/>
              <a:ext cx="7735049" cy="56761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Rounded Rectangle 13"/>
            <p:cNvSpPr/>
            <p:nvPr/>
          </p:nvSpPr>
          <p:spPr>
            <a:xfrm rot="16200000">
              <a:off x="8028000" y="3224784"/>
              <a:ext cx="1908000" cy="324000"/>
            </a:xfrm>
            <a:prstGeom prst="roundRect">
              <a:avLst/>
            </a:prstGeom>
            <a:solidFill>
              <a:srgbClr val="FFC000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IE" sz="1200" dirty="0" err="1">
                  <a:solidFill>
                    <a:srgbClr val="990033"/>
                  </a:solidFill>
                </a:rPr>
                <a:t>Idirghníomhaíocht</a:t>
              </a:r>
              <a:r>
                <a:rPr lang="en-IE" sz="1200" dirty="0">
                  <a:solidFill>
                    <a:srgbClr val="990033"/>
                  </a:solidFill>
                </a:rPr>
                <a:t> </a:t>
              </a:r>
              <a:r>
                <a:rPr lang="en-IE" sz="1200" dirty="0" err="1" smtClean="0">
                  <a:solidFill>
                    <a:srgbClr val="990033"/>
                  </a:solidFill>
                </a:rPr>
                <a:t>Ceachta</a:t>
              </a:r>
              <a:r>
                <a:rPr lang="en-IE" sz="1200" dirty="0">
                  <a:solidFill>
                    <a:srgbClr val="990033"/>
                  </a:solidFill>
                </a:rPr>
                <a:t/>
              </a:r>
              <a:br>
                <a:rPr lang="en-IE" sz="1200" dirty="0">
                  <a:solidFill>
                    <a:srgbClr val="990033"/>
                  </a:solidFill>
                </a:rPr>
              </a:br>
              <a:endParaRPr lang="en-IE" sz="1200" dirty="0">
                <a:solidFill>
                  <a:srgbClr val="990033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57164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7.40741E-7 L -0.93038 7.40741E-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5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3038 7.40741E-7 L -0.00018 0.0034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510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7.40741E-7 L -0.93038 7.40741E-7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5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3038 7.40741E-7 L -0.00018 0.00347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510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863" y="736012"/>
            <a:ext cx="6010275" cy="581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2576005" y="251937"/>
            <a:ext cx="39919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IE" sz="3200" b="1" dirty="0" err="1">
                <a:solidFill>
                  <a:srgbClr val="990033"/>
                </a:solidFill>
              </a:rPr>
              <a:t>Gníomhaíocht</a:t>
            </a:r>
            <a:r>
              <a:rPr lang="en-IE" sz="3200" b="1" dirty="0">
                <a:solidFill>
                  <a:srgbClr val="990033"/>
                </a:solidFill>
              </a:rPr>
              <a:t> </a:t>
            </a:r>
            <a:r>
              <a:rPr lang="en-IE" sz="3200" b="1" dirty="0" err="1">
                <a:solidFill>
                  <a:srgbClr val="990033"/>
                </a:solidFill>
              </a:rPr>
              <a:t>Daltaí</a:t>
            </a:r>
            <a:r>
              <a:rPr lang="en-IE" sz="3200" b="1" dirty="0">
                <a:solidFill>
                  <a:srgbClr val="990033"/>
                </a:solidFill>
              </a:rPr>
              <a:t> 3</a:t>
            </a:r>
            <a:endParaRPr lang="en-IE" sz="3200" dirty="0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130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1550" y="315806"/>
            <a:ext cx="8154906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IE" sz="2000" dirty="0" err="1">
                <a:solidFill>
                  <a:srgbClr val="990033"/>
                </a:solidFill>
              </a:rPr>
              <a:t>Más</a:t>
            </a:r>
            <a:r>
              <a:rPr lang="en-IE" sz="2000" dirty="0">
                <a:solidFill>
                  <a:srgbClr val="990033"/>
                </a:solidFill>
              </a:rPr>
              <a:t> é 2/36 an </a:t>
            </a:r>
            <a:r>
              <a:rPr lang="en-IE" sz="2000" dirty="0" err="1" smtClean="0">
                <a:solidFill>
                  <a:srgbClr val="990033"/>
                </a:solidFill>
              </a:rPr>
              <a:t>dóchúlacht</a:t>
            </a:r>
            <a:r>
              <a:rPr lang="en-IE" sz="2000" dirty="0" smtClean="0">
                <a:solidFill>
                  <a:srgbClr val="990033"/>
                </a:solidFill>
              </a:rPr>
              <a:t> go </a:t>
            </a:r>
            <a:r>
              <a:rPr lang="en-IE" sz="2000" dirty="0" err="1">
                <a:solidFill>
                  <a:srgbClr val="990033"/>
                </a:solidFill>
              </a:rPr>
              <a:t>bhfaighfear</a:t>
            </a:r>
            <a:r>
              <a:rPr lang="en-IE" sz="2000" dirty="0">
                <a:solidFill>
                  <a:srgbClr val="990033"/>
                </a:solidFill>
              </a:rPr>
              <a:t> 3, </a:t>
            </a:r>
            <a:r>
              <a:rPr lang="en-IE" sz="2000" dirty="0" smtClean="0">
                <a:solidFill>
                  <a:srgbClr val="990033"/>
                </a:solidFill>
              </a:rPr>
              <a:t>cad í </a:t>
            </a:r>
            <a:r>
              <a:rPr lang="en-IE" sz="2000" dirty="0">
                <a:solidFill>
                  <a:srgbClr val="990033"/>
                </a:solidFill>
              </a:rPr>
              <a:t>an </a:t>
            </a:r>
            <a:r>
              <a:rPr lang="en-IE" sz="2000" dirty="0" err="1">
                <a:solidFill>
                  <a:srgbClr val="990033"/>
                </a:solidFill>
              </a:rPr>
              <a:t>dóchúlacht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nach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bhfaighfear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>
                <a:solidFill>
                  <a:srgbClr val="990033"/>
                </a:solidFill>
              </a:rPr>
              <a:t>3 </a:t>
            </a:r>
            <a:r>
              <a:rPr lang="en-IE" sz="2000" dirty="0" err="1">
                <a:solidFill>
                  <a:srgbClr val="990033"/>
                </a:solidFill>
              </a:rPr>
              <a:t>gan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na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dóchúlachtaí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eile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smtClean="0">
                <a:solidFill>
                  <a:srgbClr val="990033"/>
                </a:solidFill>
              </a:rPr>
              <a:t>a </a:t>
            </a:r>
            <a:r>
              <a:rPr lang="en-IE" sz="2000" dirty="0" err="1" smtClean="0">
                <a:solidFill>
                  <a:srgbClr val="990033"/>
                </a:solidFill>
              </a:rPr>
              <a:t>shuimiú</a:t>
            </a:r>
            <a:r>
              <a:rPr lang="en-IE" sz="2000" dirty="0">
                <a:solidFill>
                  <a:srgbClr val="990033"/>
                </a:solidFill>
              </a:rPr>
              <a:t>? </a:t>
            </a:r>
            <a:r>
              <a:rPr lang="en-IE" sz="2000" dirty="0" err="1">
                <a:solidFill>
                  <a:srgbClr val="990033"/>
                </a:solidFill>
              </a:rPr>
              <a:t>Scríobh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síos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smtClean="0">
                <a:solidFill>
                  <a:srgbClr val="990033"/>
                </a:solidFill>
              </a:rPr>
              <a:t>an </a:t>
            </a:r>
            <a:r>
              <a:rPr lang="en-IE" sz="2000" dirty="0" err="1" smtClean="0">
                <a:solidFill>
                  <a:srgbClr val="990033"/>
                </a:solidFill>
              </a:rPr>
              <a:t>freagra</a:t>
            </a:r>
            <a:r>
              <a:rPr lang="en-IE" sz="2000" dirty="0" smtClean="0">
                <a:solidFill>
                  <a:srgbClr val="990033"/>
                </a:solidFill>
              </a:rPr>
              <a:t>.</a:t>
            </a:r>
          </a:p>
          <a:p>
            <a:pPr marL="342900" indent="-342900">
              <a:buFont typeface="Arial" pitchFamily="34" charset="0"/>
              <a:buChar char="•"/>
            </a:pPr>
            <a:endParaRPr lang="en-IE" sz="2000" dirty="0" smtClean="0">
              <a:solidFill>
                <a:srgbClr val="990033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IE" sz="2000" dirty="0">
                <a:solidFill>
                  <a:srgbClr val="990033"/>
                </a:solidFill>
              </a:rPr>
              <a:t>Ag </a:t>
            </a:r>
            <a:r>
              <a:rPr lang="en-IE" sz="2000" dirty="0" err="1">
                <a:solidFill>
                  <a:srgbClr val="990033"/>
                </a:solidFill>
              </a:rPr>
              <a:t>dul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ar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ais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chuig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bunrialacha</a:t>
            </a:r>
            <a:r>
              <a:rPr lang="en-IE" sz="2000" dirty="0" smtClean="0">
                <a:solidFill>
                  <a:srgbClr val="990033"/>
                </a:solidFill>
              </a:rPr>
              <a:t> an </a:t>
            </a:r>
            <a:r>
              <a:rPr lang="en-IE" sz="2000" dirty="0" err="1">
                <a:solidFill>
                  <a:srgbClr val="990033"/>
                </a:solidFill>
              </a:rPr>
              <a:t>chluiche</a:t>
            </a:r>
            <a:r>
              <a:rPr lang="en-IE" sz="2000" dirty="0">
                <a:solidFill>
                  <a:srgbClr val="990033"/>
                </a:solidFill>
              </a:rPr>
              <a:t> cad </a:t>
            </a:r>
            <a:r>
              <a:rPr lang="en-IE" sz="2000" dirty="0" smtClean="0">
                <a:solidFill>
                  <a:srgbClr val="990033"/>
                </a:solidFill>
              </a:rPr>
              <a:t>í an </a:t>
            </a:r>
            <a:r>
              <a:rPr lang="en-IE" sz="2000" dirty="0" err="1">
                <a:solidFill>
                  <a:srgbClr val="990033"/>
                </a:solidFill>
              </a:rPr>
              <a:t>dóchúlacht</a:t>
            </a:r>
            <a:r>
              <a:rPr lang="en-IE" sz="2000" dirty="0">
                <a:solidFill>
                  <a:srgbClr val="990033"/>
                </a:solidFill>
              </a:rPr>
              <a:t> go </a:t>
            </a:r>
            <a:r>
              <a:rPr lang="en-IE" sz="2000" dirty="0" err="1" smtClean="0">
                <a:solidFill>
                  <a:srgbClr val="990033"/>
                </a:solidFill>
              </a:rPr>
              <a:t>mbeidh</a:t>
            </a:r>
            <a:r>
              <a:rPr lang="en-IE" sz="2000" dirty="0" smtClean="0">
                <a:solidFill>
                  <a:srgbClr val="990033"/>
                </a:solidFill>
              </a:rPr>
              <a:t> an </a:t>
            </a:r>
            <a:r>
              <a:rPr lang="en-IE" sz="2000" dirty="0" err="1">
                <a:solidFill>
                  <a:srgbClr val="990033"/>
                </a:solidFill>
              </a:rPr>
              <a:t>bua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ag</a:t>
            </a:r>
            <a:r>
              <a:rPr lang="en-IE" sz="2000" dirty="0">
                <a:solidFill>
                  <a:srgbClr val="990033"/>
                </a:solidFill>
              </a:rPr>
              <a:t> A</a:t>
            </a:r>
            <a:r>
              <a:rPr lang="en-IE" sz="2000" dirty="0" smtClean="0">
                <a:solidFill>
                  <a:srgbClr val="990033"/>
                </a:solidFill>
              </a:rPr>
              <a:t>? </a:t>
            </a:r>
          </a:p>
          <a:p>
            <a:pPr marL="342900" indent="-342900">
              <a:buFont typeface="Arial" pitchFamily="34" charset="0"/>
              <a:buChar char="•"/>
            </a:pPr>
            <a:endParaRPr lang="en-IE" sz="2000" dirty="0">
              <a:solidFill>
                <a:srgbClr val="990033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IE" sz="2000" dirty="0" err="1" smtClean="0">
                <a:solidFill>
                  <a:srgbClr val="990033"/>
                </a:solidFill>
              </a:rPr>
              <a:t>Líon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isteach</a:t>
            </a:r>
            <a:r>
              <a:rPr lang="en-IE" sz="2000" dirty="0">
                <a:solidFill>
                  <a:srgbClr val="990033"/>
                </a:solidFill>
              </a:rPr>
              <a:t> an </a:t>
            </a:r>
            <a:r>
              <a:rPr lang="en-IE" sz="2000" dirty="0" err="1">
                <a:solidFill>
                  <a:srgbClr val="990033"/>
                </a:solidFill>
              </a:rPr>
              <a:t>freagra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ar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Gníomhaíocht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Daltaí</a:t>
            </a:r>
            <a:r>
              <a:rPr lang="en-IE" sz="2000" dirty="0">
                <a:solidFill>
                  <a:srgbClr val="990033"/>
                </a:solidFill>
              </a:rPr>
              <a:t> 3</a:t>
            </a:r>
            <a:r>
              <a:rPr lang="en-IE" sz="2000" dirty="0" smtClean="0">
                <a:solidFill>
                  <a:srgbClr val="990033"/>
                </a:solidFill>
              </a:rPr>
              <a:t>.</a:t>
            </a:r>
          </a:p>
          <a:p>
            <a:pPr marL="342900" indent="-342900">
              <a:buFont typeface="Arial" pitchFamily="34" charset="0"/>
              <a:buChar char="•"/>
            </a:pPr>
            <a:endParaRPr lang="en-IE" sz="2000" dirty="0">
              <a:solidFill>
                <a:srgbClr val="990033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IE" sz="2000" dirty="0" err="1">
                <a:solidFill>
                  <a:srgbClr val="990033"/>
                </a:solidFill>
              </a:rPr>
              <a:t>Úsáid</a:t>
            </a:r>
            <a:r>
              <a:rPr lang="en-IE" sz="2000" dirty="0">
                <a:solidFill>
                  <a:srgbClr val="990033"/>
                </a:solidFill>
              </a:rPr>
              <a:t> an </a:t>
            </a:r>
            <a:r>
              <a:rPr lang="en-IE" sz="2000" dirty="0" err="1">
                <a:solidFill>
                  <a:srgbClr val="990033"/>
                </a:solidFill>
              </a:rPr>
              <a:t>dóchúlacht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smtClean="0">
                <a:solidFill>
                  <a:srgbClr val="990033"/>
                </a:solidFill>
              </a:rPr>
              <a:t>go </a:t>
            </a:r>
            <a:r>
              <a:rPr lang="en-IE" sz="2000" dirty="0" err="1" smtClean="0">
                <a:solidFill>
                  <a:srgbClr val="990033"/>
                </a:solidFill>
              </a:rPr>
              <a:t>mbeidh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>
                <a:solidFill>
                  <a:srgbClr val="990033"/>
                </a:solidFill>
              </a:rPr>
              <a:t>an </a:t>
            </a:r>
            <a:r>
              <a:rPr lang="en-IE" sz="2000" dirty="0" err="1">
                <a:solidFill>
                  <a:srgbClr val="990033"/>
                </a:solidFill>
              </a:rPr>
              <a:t>bua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ag</a:t>
            </a:r>
            <a:r>
              <a:rPr lang="en-IE" sz="2000" dirty="0">
                <a:solidFill>
                  <a:srgbClr val="990033"/>
                </a:solidFill>
              </a:rPr>
              <a:t> A </a:t>
            </a:r>
            <a:r>
              <a:rPr lang="en-IE" sz="2000" dirty="0" err="1" smtClean="0">
                <a:solidFill>
                  <a:srgbClr val="990033"/>
                </a:solidFill>
              </a:rPr>
              <a:t>chun</a:t>
            </a:r>
            <a:r>
              <a:rPr lang="en-IE" sz="2000" dirty="0" smtClean="0">
                <a:solidFill>
                  <a:srgbClr val="990033"/>
                </a:solidFill>
              </a:rPr>
              <a:t> an </a:t>
            </a:r>
            <a:r>
              <a:rPr lang="en-IE" sz="2000" dirty="0" err="1">
                <a:solidFill>
                  <a:srgbClr val="990033"/>
                </a:solidFill>
              </a:rPr>
              <a:t>dóchúlacht</a:t>
            </a:r>
            <a:r>
              <a:rPr lang="en-IE" sz="2000" dirty="0">
                <a:solidFill>
                  <a:srgbClr val="990033"/>
                </a:solidFill>
              </a:rPr>
              <a:t> go </a:t>
            </a:r>
            <a:r>
              <a:rPr lang="en-IE" sz="2000" dirty="0" err="1" smtClean="0">
                <a:solidFill>
                  <a:srgbClr val="990033"/>
                </a:solidFill>
              </a:rPr>
              <a:t>mbeidh</a:t>
            </a:r>
            <a:r>
              <a:rPr lang="en-IE" sz="2000" dirty="0" smtClean="0">
                <a:solidFill>
                  <a:srgbClr val="990033"/>
                </a:solidFill>
              </a:rPr>
              <a:t> an </a:t>
            </a:r>
            <a:r>
              <a:rPr lang="en-IE" sz="2000" dirty="0" err="1">
                <a:solidFill>
                  <a:srgbClr val="990033"/>
                </a:solidFill>
              </a:rPr>
              <a:t>bua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ag</a:t>
            </a:r>
            <a:r>
              <a:rPr lang="en-IE" sz="2000" dirty="0">
                <a:solidFill>
                  <a:srgbClr val="990033"/>
                </a:solidFill>
              </a:rPr>
              <a:t> B a </a:t>
            </a:r>
            <a:r>
              <a:rPr lang="en-IE" sz="2000" dirty="0" err="1">
                <a:solidFill>
                  <a:srgbClr val="990033"/>
                </a:solidFill>
              </a:rPr>
              <a:t>ríomh</a:t>
            </a:r>
            <a:r>
              <a:rPr lang="en-IE" sz="2000" dirty="0">
                <a:solidFill>
                  <a:srgbClr val="990033"/>
                </a:solidFill>
              </a:rPr>
              <a:t>, </a:t>
            </a:r>
            <a:r>
              <a:rPr lang="en-IE" sz="2000" dirty="0" err="1" smtClean="0">
                <a:solidFill>
                  <a:srgbClr val="990033"/>
                </a:solidFill>
              </a:rPr>
              <a:t>gan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iad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>
                <a:solidFill>
                  <a:srgbClr val="990033"/>
                </a:solidFill>
              </a:rPr>
              <a:t>a </a:t>
            </a:r>
            <a:r>
              <a:rPr lang="en-IE" sz="2000" dirty="0" err="1">
                <a:solidFill>
                  <a:srgbClr val="990033"/>
                </a:solidFill>
              </a:rPr>
              <a:t>shuimiú</a:t>
            </a:r>
            <a:r>
              <a:rPr lang="en-IE" sz="2000" dirty="0">
                <a:solidFill>
                  <a:srgbClr val="990033"/>
                </a:solidFill>
              </a:rPr>
              <a:t> le </a:t>
            </a:r>
            <a:r>
              <a:rPr lang="en-IE" sz="2000" dirty="0" err="1">
                <a:solidFill>
                  <a:srgbClr val="990033"/>
                </a:solidFill>
              </a:rPr>
              <a:t>chéile</a:t>
            </a:r>
            <a:r>
              <a:rPr lang="en-IE" sz="2000" dirty="0" smtClean="0">
                <a:solidFill>
                  <a:srgbClr val="990033"/>
                </a:solidFill>
              </a:rPr>
              <a:t>.</a:t>
            </a:r>
          </a:p>
          <a:p>
            <a:pPr marL="342900" indent="-342900">
              <a:buFont typeface="Arial" pitchFamily="34" charset="0"/>
              <a:buChar char="•"/>
            </a:pPr>
            <a:endParaRPr lang="en-IE" sz="2000" dirty="0">
              <a:solidFill>
                <a:srgbClr val="990033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IE" sz="2000" dirty="0" err="1" smtClean="0">
                <a:solidFill>
                  <a:srgbClr val="990033"/>
                </a:solidFill>
              </a:rPr>
              <a:t>Líon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isteach</a:t>
            </a:r>
            <a:r>
              <a:rPr lang="en-IE" sz="2000" dirty="0">
                <a:solidFill>
                  <a:srgbClr val="990033"/>
                </a:solidFill>
              </a:rPr>
              <a:t> an </a:t>
            </a:r>
            <a:r>
              <a:rPr lang="en-IE" sz="2000" dirty="0" err="1">
                <a:solidFill>
                  <a:srgbClr val="990033"/>
                </a:solidFill>
              </a:rPr>
              <a:t>freagra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ar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Gníomhaíocht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Daltaí</a:t>
            </a:r>
            <a:r>
              <a:rPr lang="en-IE" sz="2000" dirty="0">
                <a:solidFill>
                  <a:srgbClr val="990033"/>
                </a:solidFill>
              </a:rPr>
              <a:t> 3</a:t>
            </a:r>
            <a:r>
              <a:rPr lang="en-IE" sz="2000" dirty="0" smtClean="0">
                <a:solidFill>
                  <a:srgbClr val="990033"/>
                </a:solidFill>
              </a:rPr>
              <a:t>.</a:t>
            </a:r>
            <a:endParaRPr lang="en-IE" sz="2000" dirty="0">
              <a:solidFill>
                <a:srgbClr val="990033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endParaRPr lang="en-IE" sz="2000" dirty="0" smtClean="0">
              <a:solidFill>
                <a:srgbClr val="990033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IE" sz="2000" dirty="0" err="1">
                <a:solidFill>
                  <a:srgbClr val="990033"/>
                </a:solidFill>
              </a:rPr>
              <a:t>Cuir</a:t>
            </a:r>
            <a:r>
              <a:rPr lang="en-IE" sz="2000" dirty="0">
                <a:solidFill>
                  <a:srgbClr val="990033"/>
                </a:solidFill>
              </a:rPr>
              <a:t> é </a:t>
            </a:r>
            <a:r>
              <a:rPr lang="en-IE" sz="2000" dirty="0" err="1">
                <a:solidFill>
                  <a:srgbClr val="990033"/>
                </a:solidFill>
              </a:rPr>
              <a:t>seo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i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gcomparáid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smtClean="0">
                <a:solidFill>
                  <a:srgbClr val="990033"/>
                </a:solidFill>
              </a:rPr>
              <a:t>leis an </a:t>
            </a:r>
            <a:r>
              <a:rPr lang="en-IE" sz="2000" dirty="0" err="1">
                <a:solidFill>
                  <a:srgbClr val="990033"/>
                </a:solidFill>
              </a:rPr>
              <a:t>toradh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turgnamhach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smtClean="0">
                <a:solidFill>
                  <a:srgbClr val="990033"/>
                </a:solidFill>
              </a:rPr>
              <a:t>do </a:t>
            </a:r>
            <a:r>
              <a:rPr lang="en-IE" sz="2000" dirty="0" err="1" smtClean="0">
                <a:solidFill>
                  <a:srgbClr val="990033"/>
                </a:solidFill>
              </a:rPr>
              <a:t>mhinicíocht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choibhneasta</a:t>
            </a:r>
            <a:r>
              <a:rPr lang="en-IE" sz="2000" dirty="0" smtClean="0">
                <a:solidFill>
                  <a:srgbClr val="990033"/>
                </a:solidFill>
              </a:rPr>
              <a:t>.</a:t>
            </a:r>
          </a:p>
          <a:p>
            <a:pPr marL="342900" indent="-342900">
              <a:buFont typeface="Arial" pitchFamily="34" charset="0"/>
              <a:buChar char="•"/>
            </a:pPr>
            <a:endParaRPr lang="en-IE" sz="2000" dirty="0">
              <a:solidFill>
                <a:srgbClr val="990033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IE" sz="2000" dirty="0" err="1" smtClean="0">
                <a:solidFill>
                  <a:srgbClr val="990033"/>
                </a:solidFill>
              </a:rPr>
              <a:t>Líon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isteach</a:t>
            </a:r>
            <a:r>
              <a:rPr lang="en-IE" sz="2000" dirty="0">
                <a:solidFill>
                  <a:srgbClr val="990033"/>
                </a:solidFill>
              </a:rPr>
              <a:t> an </a:t>
            </a:r>
            <a:r>
              <a:rPr lang="en-IE" sz="2000" dirty="0" err="1">
                <a:solidFill>
                  <a:srgbClr val="990033"/>
                </a:solidFill>
              </a:rPr>
              <a:t>freagra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ar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Gníomhaíocht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Daltaí</a:t>
            </a:r>
            <a:r>
              <a:rPr lang="en-IE" sz="2000" dirty="0">
                <a:solidFill>
                  <a:srgbClr val="990033"/>
                </a:solidFill>
              </a:rPr>
              <a:t> 3</a:t>
            </a:r>
            <a:r>
              <a:rPr lang="en-IE" sz="2000" dirty="0" smtClean="0">
                <a:solidFill>
                  <a:srgbClr val="990033"/>
                </a:solidFill>
              </a:rPr>
              <a:t>.</a:t>
            </a:r>
          </a:p>
          <a:p>
            <a:pPr marL="342900" indent="-342900">
              <a:buFont typeface="Arial" pitchFamily="34" charset="0"/>
              <a:buChar char="•"/>
            </a:pPr>
            <a:endParaRPr lang="en-IE" sz="2000" dirty="0" smtClean="0">
              <a:solidFill>
                <a:srgbClr val="990033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IE" sz="2000" dirty="0" err="1">
                <a:solidFill>
                  <a:srgbClr val="990033"/>
                </a:solidFill>
              </a:rPr>
              <a:t>Más</a:t>
            </a:r>
            <a:r>
              <a:rPr lang="en-IE" sz="2000" dirty="0">
                <a:solidFill>
                  <a:srgbClr val="990033"/>
                </a:solidFill>
              </a:rPr>
              <a:t> é 6/36 = 1/6 </a:t>
            </a:r>
            <a:r>
              <a:rPr lang="en-IE" sz="2000" dirty="0" smtClean="0">
                <a:solidFill>
                  <a:srgbClr val="990033"/>
                </a:solidFill>
              </a:rPr>
              <a:t>an </a:t>
            </a:r>
            <a:r>
              <a:rPr lang="en-IE" sz="2000" dirty="0" err="1" smtClean="0">
                <a:solidFill>
                  <a:srgbClr val="990033"/>
                </a:solidFill>
              </a:rPr>
              <a:t>dóchúlacht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>
                <a:solidFill>
                  <a:srgbClr val="990033"/>
                </a:solidFill>
              </a:rPr>
              <a:t>go </a:t>
            </a:r>
            <a:r>
              <a:rPr lang="en-IE" sz="2000" dirty="0" err="1" smtClean="0">
                <a:solidFill>
                  <a:srgbClr val="990033"/>
                </a:solidFill>
              </a:rPr>
              <a:t>dtarlóidh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suim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>
                <a:solidFill>
                  <a:srgbClr val="990033"/>
                </a:solidFill>
              </a:rPr>
              <a:t>de 7, </a:t>
            </a:r>
            <a:r>
              <a:rPr lang="en-IE" sz="2000" dirty="0" err="1">
                <a:solidFill>
                  <a:srgbClr val="990033"/>
                </a:solidFill>
              </a:rPr>
              <a:t>cé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mhéad</a:t>
            </a:r>
            <a:r>
              <a:rPr lang="en-IE" sz="2000" dirty="0">
                <a:solidFill>
                  <a:srgbClr val="990033"/>
                </a:solidFill>
              </a:rPr>
              <a:t> 7 </a:t>
            </a:r>
            <a:r>
              <a:rPr lang="en-IE" sz="2000" dirty="0" smtClean="0">
                <a:solidFill>
                  <a:srgbClr val="990033"/>
                </a:solidFill>
              </a:rPr>
              <a:t>a </a:t>
            </a:r>
            <a:r>
              <a:rPr lang="en-IE" sz="2000" dirty="0" err="1" smtClean="0">
                <a:solidFill>
                  <a:srgbClr val="990033"/>
                </a:solidFill>
              </a:rPr>
              <a:t>mbeifeá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ag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súil</a:t>
            </a:r>
            <a:r>
              <a:rPr lang="en-IE" sz="2000" dirty="0">
                <a:solidFill>
                  <a:srgbClr val="990033"/>
                </a:solidFill>
              </a:rPr>
              <a:t> leis </a:t>
            </a:r>
            <a:r>
              <a:rPr lang="en-IE" sz="2000" dirty="0" err="1" smtClean="0">
                <a:solidFill>
                  <a:srgbClr val="990033"/>
                </a:solidFill>
              </a:rPr>
              <a:t>dá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gcaithfea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>
                <a:solidFill>
                  <a:srgbClr val="990033"/>
                </a:solidFill>
              </a:rPr>
              <a:t>an </a:t>
            </a:r>
            <a:r>
              <a:rPr lang="en-IE" sz="2000" dirty="0" err="1">
                <a:solidFill>
                  <a:srgbClr val="990033"/>
                </a:solidFill>
              </a:rPr>
              <a:t>dísle</a:t>
            </a:r>
            <a:r>
              <a:rPr lang="en-IE" sz="2000" dirty="0">
                <a:solidFill>
                  <a:srgbClr val="990033"/>
                </a:solidFill>
              </a:rPr>
              <a:t> 100 </a:t>
            </a:r>
            <a:r>
              <a:rPr lang="en-IE" sz="2000" dirty="0" err="1">
                <a:solidFill>
                  <a:srgbClr val="990033"/>
                </a:solidFill>
              </a:rPr>
              <a:t>uair</a:t>
            </a:r>
            <a:r>
              <a:rPr lang="en-IE" sz="2000" dirty="0" smtClean="0">
                <a:solidFill>
                  <a:srgbClr val="990033"/>
                </a:solidFill>
              </a:rPr>
              <a:t>?</a:t>
            </a:r>
            <a:endParaRPr lang="en-IE" sz="2000" dirty="0">
              <a:solidFill>
                <a:srgbClr val="990033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8820000" y="512888"/>
            <a:ext cx="8075390" cy="5680778"/>
            <a:chOff x="8820000" y="512888"/>
            <a:chExt cx="8075390" cy="5680778"/>
          </a:xfrm>
        </p:grpSpPr>
        <p:pic>
          <p:nvPicPr>
            <p:cNvPr id="7" name="Picture 3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8" t="553"/>
            <a:stretch/>
          </p:blipFill>
          <p:spPr bwMode="auto">
            <a:xfrm>
              <a:off x="9160341" y="517533"/>
              <a:ext cx="7735049" cy="56761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Rounded Rectangle 7"/>
            <p:cNvSpPr/>
            <p:nvPr/>
          </p:nvSpPr>
          <p:spPr>
            <a:xfrm rot="16200000">
              <a:off x="8028000" y="1304888"/>
              <a:ext cx="1908000" cy="324000"/>
            </a:xfrm>
            <a:prstGeom prst="roundRect">
              <a:avLst/>
            </a:prstGeom>
            <a:solidFill>
              <a:srgbClr val="FFC000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IE" sz="1200" dirty="0" err="1">
                  <a:solidFill>
                    <a:srgbClr val="990033"/>
                  </a:solidFill>
                </a:rPr>
                <a:t>Idirghníomhaíocht</a:t>
              </a:r>
              <a:r>
                <a:rPr lang="en-IE" sz="1200" dirty="0">
                  <a:solidFill>
                    <a:srgbClr val="990033"/>
                  </a:solidFill>
                </a:rPr>
                <a:t> </a:t>
              </a:r>
              <a:r>
                <a:rPr lang="en-IE" sz="1200" dirty="0" err="1" smtClean="0">
                  <a:solidFill>
                    <a:srgbClr val="990033"/>
                  </a:solidFill>
                </a:rPr>
                <a:t>Ceachta</a:t>
              </a:r>
              <a:r>
                <a:rPr lang="en-IE" sz="1200" dirty="0">
                  <a:solidFill>
                    <a:srgbClr val="990033"/>
                  </a:solidFill>
                </a:rPr>
                <a:t/>
              </a:r>
              <a:br>
                <a:rPr lang="en-IE" sz="1200" dirty="0">
                  <a:solidFill>
                    <a:srgbClr val="990033"/>
                  </a:solidFill>
                </a:rPr>
              </a:br>
              <a:endParaRPr lang="en-IE" sz="1200" dirty="0">
                <a:solidFill>
                  <a:srgbClr val="990033"/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8820000" y="539384"/>
            <a:ext cx="8325738" cy="5540710"/>
            <a:chOff x="8820000" y="539384"/>
            <a:chExt cx="8325738" cy="5540710"/>
          </a:xfrm>
        </p:grpSpPr>
        <p:sp>
          <p:nvSpPr>
            <p:cNvPr id="11" name="Rounded Rectangle 10"/>
            <p:cNvSpPr/>
            <p:nvPr/>
          </p:nvSpPr>
          <p:spPr>
            <a:xfrm rot="16200000">
              <a:off x="8028000" y="3224784"/>
              <a:ext cx="1908000" cy="324000"/>
            </a:xfrm>
            <a:prstGeom prst="roundRect">
              <a:avLst/>
            </a:prstGeom>
            <a:solidFill>
              <a:srgbClr val="FFC000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IE" sz="1200" dirty="0" err="1">
                  <a:solidFill>
                    <a:srgbClr val="990033"/>
                  </a:solidFill>
                </a:rPr>
                <a:t>Idirghníomhaíocht</a:t>
              </a:r>
              <a:r>
                <a:rPr lang="en-IE" sz="1200" dirty="0">
                  <a:solidFill>
                    <a:srgbClr val="990033"/>
                  </a:solidFill>
                </a:rPr>
                <a:t> </a:t>
              </a:r>
              <a:r>
                <a:rPr lang="en-IE" sz="1200" dirty="0" err="1" smtClean="0">
                  <a:solidFill>
                    <a:srgbClr val="990033"/>
                  </a:solidFill>
                </a:rPr>
                <a:t>Ceachta</a:t>
              </a:r>
              <a:r>
                <a:rPr lang="en-IE" sz="1200" dirty="0">
                  <a:solidFill>
                    <a:srgbClr val="990033"/>
                  </a:solidFill>
                </a:rPr>
                <a:t/>
              </a:r>
              <a:br>
                <a:rPr lang="en-IE" sz="1200" dirty="0">
                  <a:solidFill>
                    <a:srgbClr val="990033"/>
                  </a:solidFill>
                </a:rPr>
              </a:br>
              <a:endParaRPr lang="en-IE" sz="1200" dirty="0">
                <a:solidFill>
                  <a:srgbClr val="990033"/>
                </a:solidFill>
              </a:endParaRPr>
            </a:p>
          </p:txBody>
        </p:sp>
        <p:pic>
          <p:nvPicPr>
            <p:cNvPr id="5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4" t="760" b="-1"/>
            <a:stretch/>
          </p:blipFill>
          <p:spPr bwMode="auto">
            <a:xfrm>
              <a:off x="9160341" y="539384"/>
              <a:ext cx="7985397" cy="55407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45734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7.40741E-7 L -0.93038 7.40741E-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5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3038 7.40741E-7 L -0.00018 0.0034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510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7.40741E-7 L -0.93038 7.40741E-7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5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3038 7.40741E-7 L -0.00018 0.00347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510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1560" y="908720"/>
            <a:ext cx="770485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2400" b="1" dirty="0" err="1" smtClean="0">
                <a:solidFill>
                  <a:srgbClr val="990033"/>
                </a:solidFill>
              </a:rPr>
              <a:t>Machnamh</a:t>
            </a:r>
            <a:endParaRPr lang="en-IE" sz="2400" b="1" dirty="0" smtClean="0">
              <a:solidFill>
                <a:srgbClr val="990033"/>
              </a:solidFill>
            </a:endParaRPr>
          </a:p>
          <a:p>
            <a:endParaRPr lang="en-IE" sz="2400" b="1" dirty="0">
              <a:solidFill>
                <a:srgbClr val="990033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s-ES" sz="2400" dirty="0" err="1" smtClean="0">
                <a:solidFill>
                  <a:srgbClr val="990033"/>
                </a:solidFill>
              </a:rPr>
              <a:t>Scríobh</a:t>
            </a:r>
            <a:r>
              <a:rPr lang="es-ES" sz="2400" dirty="0" smtClean="0">
                <a:solidFill>
                  <a:srgbClr val="990033"/>
                </a:solidFill>
              </a:rPr>
              <a:t> </a:t>
            </a:r>
            <a:r>
              <a:rPr lang="es-ES" sz="2400" dirty="0" err="1">
                <a:solidFill>
                  <a:srgbClr val="990033"/>
                </a:solidFill>
              </a:rPr>
              <a:t>síos</a:t>
            </a:r>
            <a:r>
              <a:rPr lang="es-ES" sz="2400" dirty="0">
                <a:solidFill>
                  <a:srgbClr val="990033"/>
                </a:solidFill>
              </a:rPr>
              <a:t> 3 </a:t>
            </a:r>
            <a:r>
              <a:rPr lang="es-ES" sz="2400" dirty="0" err="1">
                <a:solidFill>
                  <a:srgbClr val="990033"/>
                </a:solidFill>
              </a:rPr>
              <a:t>rud</a:t>
            </a:r>
            <a:r>
              <a:rPr lang="es-ES" sz="2400" dirty="0">
                <a:solidFill>
                  <a:srgbClr val="990033"/>
                </a:solidFill>
              </a:rPr>
              <a:t> </a:t>
            </a:r>
            <a:r>
              <a:rPr lang="es-ES" sz="2400" dirty="0" smtClean="0">
                <a:solidFill>
                  <a:srgbClr val="990033"/>
                </a:solidFill>
              </a:rPr>
              <a:t>a </a:t>
            </a:r>
            <a:r>
              <a:rPr lang="en-IE" sz="2400" dirty="0" err="1" smtClean="0">
                <a:solidFill>
                  <a:srgbClr val="990033"/>
                </a:solidFill>
              </a:rPr>
              <a:t>d’fhoghlaim</a:t>
            </a:r>
            <a:r>
              <a:rPr lang="en-IE" sz="2400" dirty="0" smtClean="0">
                <a:solidFill>
                  <a:srgbClr val="990033"/>
                </a:solidFill>
              </a:rPr>
              <a:t> </a:t>
            </a:r>
            <a:r>
              <a:rPr lang="en-IE" sz="2400" dirty="0" err="1">
                <a:solidFill>
                  <a:srgbClr val="990033"/>
                </a:solidFill>
              </a:rPr>
              <a:t>tú</a:t>
            </a:r>
            <a:r>
              <a:rPr lang="en-IE" sz="2400" dirty="0">
                <a:solidFill>
                  <a:srgbClr val="990033"/>
                </a:solidFill>
              </a:rPr>
              <a:t> </a:t>
            </a:r>
            <a:r>
              <a:rPr lang="en-IE" sz="2400" dirty="0" err="1" smtClean="0">
                <a:solidFill>
                  <a:srgbClr val="990033"/>
                </a:solidFill>
              </a:rPr>
              <a:t>faoi</a:t>
            </a:r>
            <a:r>
              <a:rPr lang="en-IE" sz="2400" dirty="0" smtClean="0">
                <a:solidFill>
                  <a:srgbClr val="990033"/>
                </a:solidFill>
              </a:rPr>
              <a:t> </a:t>
            </a:r>
            <a:r>
              <a:rPr lang="en-IE" sz="2400" dirty="0" err="1" smtClean="0">
                <a:solidFill>
                  <a:srgbClr val="990033"/>
                </a:solidFill>
              </a:rPr>
              <a:t>dhóchúlacht</a:t>
            </a:r>
            <a:r>
              <a:rPr lang="en-IE" sz="2400" dirty="0" smtClean="0">
                <a:solidFill>
                  <a:srgbClr val="990033"/>
                </a:solidFill>
              </a:rPr>
              <a:t> </a:t>
            </a:r>
            <a:r>
              <a:rPr lang="en-IE" sz="2400" dirty="0" err="1">
                <a:solidFill>
                  <a:srgbClr val="990033"/>
                </a:solidFill>
              </a:rPr>
              <a:t>inniu</a:t>
            </a:r>
            <a:r>
              <a:rPr lang="en-IE" sz="2400" dirty="0">
                <a:solidFill>
                  <a:srgbClr val="990033"/>
                </a:solidFill>
              </a:rPr>
              <a:t>.</a:t>
            </a:r>
          </a:p>
          <a:p>
            <a:pPr marL="342900" indent="-342900">
              <a:buFont typeface="Arial" pitchFamily="34" charset="0"/>
              <a:buChar char="•"/>
            </a:pPr>
            <a:endParaRPr lang="en-IE" sz="2400" dirty="0" smtClean="0">
              <a:solidFill>
                <a:srgbClr val="990033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IE" sz="2400" dirty="0" err="1" smtClean="0">
                <a:solidFill>
                  <a:srgbClr val="990033"/>
                </a:solidFill>
              </a:rPr>
              <a:t>Scríobh</a:t>
            </a:r>
            <a:r>
              <a:rPr lang="en-IE" sz="2400" dirty="0" smtClean="0">
                <a:solidFill>
                  <a:srgbClr val="990033"/>
                </a:solidFill>
              </a:rPr>
              <a:t> </a:t>
            </a:r>
            <a:r>
              <a:rPr lang="en-IE" sz="2400" dirty="0" err="1">
                <a:solidFill>
                  <a:srgbClr val="990033"/>
                </a:solidFill>
              </a:rPr>
              <a:t>síos</a:t>
            </a:r>
            <a:r>
              <a:rPr lang="en-IE" sz="2400" dirty="0">
                <a:solidFill>
                  <a:srgbClr val="990033"/>
                </a:solidFill>
              </a:rPr>
              <a:t> </a:t>
            </a:r>
            <a:r>
              <a:rPr lang="en-IE" sz="2400" dirty="0" err="1">
                <a:solidFill>
                  <a:srgbClr val="990033"/>
                </a:solidFill>
              </a:rPr>
              <a:t>aon</a:t>
            </a:r>
            <a:r>
              <a:rPr lang="en-IE" sz="2400" dirty="0">
                <a:solidFill>
                  <a:srgbClr val="990033"/>
                </a:solidFill>
              </a:rPr>
              <a:t> </a:t>
            </a:r>
            <a:r>
              <a:rPr lang="en-IE" sz="2400" dirty="0" err="1">
                <a:solidFill>
                  <a:srgbClr val="990033"/>
                </a:solidFill>
              </a:rPr>
              <a:t>rud</a:t>
            </a:r>
            <a:r>
              <a:rPr lang="en-IE" sz="2400" dirty="0">
                <a:solidFill>
                  <a:srgbClr val="990033"/>
                </a:solidFill>
              </a:rPr>
              <a:t> a </a:t>
            </a:r>
            <a:r>
              <a:rPr lang="en-IE" sz="2400" dirty="0" err="1" smtClean="0">
                <a:solidFill>
                  <a:srgbClr val="990033"/>
                </a:solidFill>
              </a:rPr>
              <a:t>raibh</a:t>
            </a:r>
            <a:r>
              <a:rPr lang="en-IE" sz="2400" dirty="0" smtClean="0">
                <a:solidFill>
                  <a:srgbClr val="990033"/>
                </a:solidFill>
              </a:rPr>
              <a:t> </a:t>
            </a:r>
            <a:r>
              <a:rPr lang="en-IE" sz="2400" dirty="0" err="1" smtClean="0">
                <a:solidFill>
                  <a:srgbClr val="990033"/>
                </a:solidFill>
              </a:rPr>
              <a:t>deacracht</a:t>
            </a:r>
            <a:r>
              <a:rPr lang="en-IE" sz="2400" dirty="0" smtClean="0">
                <a:solidFill>
                  <a:srgbClr val="990033"/>
                </a:solidFill>
              </a:rPr>
              <a:t> </a:t>
            </a:r>
            <a:r>
              <a:rPr lang="en-IE" sz="2400" dirty="0" err="1">
                <a:solidFill>
                  <a:srgbClr val="990033"/>
                </a:solidFill>
              </a:rPr>
              <a:t>agat</a:t>
            </a:r>
            <a:r>
              <a:rPr lang="en-IE" sz="2400" dirty="0">
                <a:solidFill>
                  <a:srgbClr val="990033"/>
                </a:solidFill>
              </a:rPr>
              <a:t> leis</a:t>
            </a:r>
            <a:r>
              <a:rPr lang="en-IE" sz="2400" dirty="0" smtClean="0">
                <a:solidFill>
                  <a:srgbClr val="990033"/>
                </a:solidFill>
              </a:rPr>
              <a:t>.</a:t>
            </a:r>
          </a:p>
          <a:p>
            <a:pPr marL="342900" indent="-342900">
              <a:buFont typeface="Arial" pitchFamily="34" charset="0"/>
              <a:buChar char="•"/>
            </a:pPr>
            <a:endParaRPr lang="en-IE" sz="2400" dirty="0">
              <a:solidFill>
                <a:srgbClr val="990033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de-DE" sz="2400" dirty="0" smtClean="0">
                <a:solidFill>
                  <a:srgbClr val="990033"/>
                </a:solidFill>
              </a:rPr>
              <a:t>Scríobh </a:t>
            </a:r>
            <a:r>
              <a:rPr lang="de-DE" sz="2400" dirty="0">
                <a:solidFill>
                  <a:srgbClr val="990033"/>
                </a:solidFill>
              </a:rPr>
              <a:t>síos aon cheist </a:t>
            </a:r>
            <a:r>
              <a:rPr lang="de-DE" sz="2400" dirty="0" smtClean="0">
                <a:solidFill>
                  <a:srgbClr val="990033"/>
                </a:solidFill>
              </a:rPr>
              <a:t>atá </a:t>
            </a:r>
            <a:r>
              <a:rPr lang="en-IE" sz="2400" dirty="0" err="1" smtClean="0">
                <a:solidFill>
                  <a:srgbClr val="990033"/>
                </a:solidFill>
              </a:rPr>
              <a:t>agat</a:t>
            </a:r>
            <a:r>
              <a:rPr lang="en-IE" sz="2400" dirty="0">
                <a:solidFill>
                  <a:srgbClr val="990033"/>
                </a:solidFill>
              </a:rPr>
              <a:t>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8820000" y="539384"/>
            <a:ext cx="8325738" cy="5540710"/>
            <a:chOff x="8820000" y="539384"/>
            <a:chExt cx="8325738" cy="5540710"/>
          </a:xfrm>
        </p:grpSpPr>
        <p:sp>
          <p:nvSpPr>
            <p:cNvPr id="7" name="Rounded Rectangle 6"/>
            <p:cNvSpPr/>
            <p:nvPr/>
          </p:nvSpPr>
          <p:spPr>
            <a:xfrm rot="16200000">
              <a:off x="8028000" y="3224784"/>
              <a:ext cx="1908000" cy="324000"/>
            </a:xfrm>
            <a:prstGeom prst="roundRect">
              <a:avLst/>
            </a:prstGeom>
            <a:solidFill>
              <a:srgbClr val="FFC000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IE" sz="1200" dirty="0" err="1">
                  <a:solidFill>
                    <a:srgbClr val="990033"/>
                  </a:solidFill>
                </a:rPr>
                <a:t>Idirghníomhaíocht</a:t>
              </a:r>
              <a:r>
                <a:rPr lang="en-IE" sz="1200" dirty="0">
                  <a:solidFill>
                    <a:srgbClr val="990033"/>
                  </a:solidFill>
                </a:rPr>
                <a:t> </a:t>
              </a:r>
              <a:r>
                <a:rPr lang="en-IE" sz="1200" dirty="0" err="1" smtClean="0">
                  <a:solidFill>
                    <a:srgbClr val="990033"/>
                  </a:solidFill>
                </a:rPr>
                <a:t>Ceachta</a:t>
              </a:r>
              <a:r>
                <a:rPr lang="en-IE" sz="1200" dirty="0">
                  <a:solidFill>
                    <a:srgbClr val="990033"/>
                  </a:solidFill>
                </a:rPr>
                <a:t/>
              </a:r>
              <a:br>
                <a:rPr lang="en-IE" sz="1200" dirty="0">
                  <a:solidFill>
                    <a:srgbClr val="990033"/>
                  </a:solidFill>
                </a:rPr>
              </a:br>
              <a:endParaRPr lang="en-IE" sz="1200" dirty="0">
                <a:solidFill>
                  <a:srgbClr val="990033"/>
                </a:solidFill>
              </a:endParaRPr>
            </a:p>
          </p:txBody>
        </p:sp>
        <p:pic>
          <p:nvPicPr>
            <p:cNvPr id="8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4" t="760" b="-1"/>
            <a:stretch/>
          </p:blipFill>
          <p:spPr bwMode="auto">
            <a:xfrm>
              <a:off x="9160341" y="539384"/>
              <a:ext cx="7985397" cy="55407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07795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7.40741E-7 L -0.93038 7.40741E-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5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3038 7.40741E-7 L -0.00018 0.0034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510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2333" y="1340768"/>
            <a:ext cx="8392619" cy="25237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IE" sz="3200" b="1" dirty="0" err="1">
                <a:solidFill>
                  <a:srgbClr val="990033"/>
                </a:solidFill>
              </a:rPr>
              <a:t>Gníomhaíocht</a:t>
            </a:r>
            <a:r>
              <a:rPr lang="en-IE" sz="3200" b="1" dirty="0">
                <a:solidFill>
                  <a:srgbClr val="990033"/>
                </a:solidFill>
              </a:rPr>
              <a:t> </a:t>
            </a:r>
            <a:r>
              <a:rPr lang="en-IE" sz="3200" b="1" dirty="0" err="1">
                <a:solidFill>
                  <a:srgbClr val="990033"/>
                </a:solidFill>
              </a:rPr>
              <a:t>Daltaí</a:t>
            </a:r>
            <a:r>
              <a:rPr lang="en-IE" sz="3200" b="1" dirty="0">
                <a:solidFill>
                  <a:srgbClr val="990033"/>
                </a:solidFill>
              </a:rPr>
              <a:t> 1</a:t>
            </a:r>
            <a:r>
              <a:rPr lang="en-IE" sz="3200" b="1" dirty="0" smtClean="0">
                <a:solidFill>
                  <a:srgbClr val="990033"/>
                </a:solidFill>
              </a:rPr>
              <a:t>: 	</a:t>
            </a:r>
            <a:r>
              <a:rPr lang="en-IE" sz="3200" b="1" dirty="0" err="1" smtClean="0">
                <a:solidFill>
                  <a:srgbClr val="990033"/>
                </a:solidFill>
              </a:rPr>
              <a:t>Trialacha</a:t>
            </a:r>
            <a:r>
              <a:rPr lang="en-IE" sz="3200" b="1" dirty="0">
                <a:solidFill>
                  <a:srgbClr val="990033"/>
                </a:solidFill>
              </a:rPr>
              <a:t> </a:t>
            </a:r>
            <a:r>
              <a:rPr lang="en-IE" sz="3200" b="1" dirty="0" err="1" smtClean="0">
                <a:solidFill>
                  <a:srgbClr val="990033"/>
                </a:solidFill>
              </a:rPr>
              <a:t>Féaráilte</a:t>
            </a:r>
            <a:r>
              <a:rPr lang="en-IE" sz="3200" b="1" dirty="0" smtClean="0">
                <a:solidFill>
                  <a:srgbClr val="990033"/>
                </a:solidFill>
              </a:rPr>
              <a:t> le </a:t>
            </a:r>
          </a:p>
          <a:p>
            <a:pPr>
              <a:spcAft>
                <a:spcPts val="1200"/>
              </a:spcAft>
            </a:pPr>
            <a:r>
              <a:rPr lang="en-IE" sz="3200" b="1" dirty="0">
                <a:solidFill>
                  <a:srgbClr val="990033"/>
                </a:solidFill>
              </a:rPr>
              <a:t>	</a:t>
            </a:r>
            <a:r>
              <a:rPr lang="en-IE" sz="3200" b="1" dirty="0" smtClean="0">
                <a:solidFill>
                  <a:srgbClr val="990033"/>
                </a:solidFill>
              </a:rPr>
              <a:t>				</a:t>
            </a:r>
            <a:r>
              <a:rPr lang="en-IE" sz="3200" b="1" dirty="0" err="1" smtClean="0">
                <a:solidFill>
                  <a:srgbClr val="990033"/>
                </a:solidFill>
              </a:rPr>
              <a:t>Dhá</a:t>
            </a:r>
            <a:r>
              <a:rPr lang="en-IE" sz="3200" b="1" dirty="0" smtClean="0">
                <a:solidFill>
                  <a:srgbClr val="990033"/>
                </a:solidFill>
              </a:rPr>
              <a:t> </a:t>
            </a:r>
            <a:r>
              <a:rPr lang="en-IE" sz="3200" b="1" dirty="0" err="1" smtClean="0">
                <a:solidFill>
                  <a:srgbClr val="990033"/>
                </a:solidFill>
              </a:rPr>
              <a:t>Dhísle</a:t>
            </a:r>
            <a:endParaRPr lang="en-IE" sz="3200" b="1" dirty="0" smtClean="0">
              <a:solidFill>
                <a:srgbClr val="990033"/>
              </a:solidFill>
            </a:endParaRPr>
          </a:p>
          <a:p>
            <a:pPr>
              <a:spcAft>
                <a:spcPts val="1200"/>
              </a:spcAft>
            </a:pPr>
            <a:r>
              <a:rPr lang="en-IE" sz="3200" b="1" dirty="0" err="1">
                <a:solidFill>
                  <a:srgbClr val="990033"/>
                </a:solidFill>
              </a:rPr>
              <a:t>Gníomhaíocht</a:t>
            </a:r>
            <a:r>
              <a:rPr lang="en-IE" sz="3200" b="1" dirty="0">
                <a:solidFill>
                  <a:srgbClr val="990033"/>
                </a:solidFill>
              </a:rPr>
              <a:t> </a:t>
            </a:r>
            <a:r>
              <a:rPr lang="en-IE" sz="3200" b="1" dirty="0" err="1">
                <a:solidFill>
                  <a:srgbClr val="990033"/>
                </a:solidFill>
              </a:rPr>
              <a:t>Daltaí</a:t>
            </a:r>
            <a:r>
              <a:rPr lang="en-IE" sz="3200" b="1" dirty="0">
                <a:solidFill>
                  <a:srgbClr val="990033"/>
                </a:solidFill>
              </a:rPr>
              <a:t> 2</a:t>
            </a:r>
            <a:r>
              <a:rPr lang="en-IE" sz="3200" b="1" dirty="0" smtClean="0">
                <a:solidFill>
                  <a:srgbClr val="990033"/>
                </a:solidFill>
              </a:rPr>
              <a:t>: </a:t>
            </a:r>
            <a:r>
              <a:rPr lang="en-IE" sz="3200" b="1" dirty="0">
                <a:solidFill>
                  <a:srgbClr val="990033"/>
                </a:solidFill>
              </a:rPr>
              <a:t>	</a:t>
            </a:r>
            <a:r>
              <a:rPr lang="en-IE" sz="3200" b="1" dirty="0" err="1" smtClean="0">
                <a:solidFill>
                  <a:srgbClr val="990033"/>
                </a:solidFill>
              </a:rPr>
              <a:t>Tábla</a:t>
            </a:r>
            <a:r>
              <a:rPr lang="en-IE" sz="3200" b="1" dirty="0" smtClean="0">
                <a:solidFill>
                  <a:srgbClr val="990033"/>
                </a:solidFill>
              </a:rPr>
              <a:t> </a:t>
            </a:r>
            <a:r>
              <a:rPr lang="en-IE" sz="3200" b="1" dirty="0" err="1">
                <a:solidFill>
                  <a:srgbClr val="990033"/>
                </a:solidFill>
              </a:rPr>
              <a:t>D</a:t>
            </a:r>
            <a:r>
              <a:rPr lang="en-IE" sz="3200" b="1" dirty="0" err="1" smtClean="0">
                <a:solidFill>
                  <a:srgbClr val="990033"/>
                </a:solidFill>
              </a:rPr>
              <a:t>há</a:t>
            </a:r>
            <a:r>
              <a:rPr lang="en-IE" sz="3200" b="1" dirty="0" smtClean="0">
                <a:solidFill>
                  <a:srgbClr val="990033"/>
                </a:solidFill>
              </a:rPr>
              <a:t> </a:t>
            </a:r>
            <a:r>
              <a:rPr lang="en-IE" sz="3200" b="1" dirty="0" err="1">
                <a:solidFill>
                  <a:srgbClr val="990033"/>
                </a:solidFill>
              </a:rPr>
              <a:t>B</a:t>
            </a:r>
            <a:r>
              <a:rPr lang="en-IE" sz="3200" b="1" dirty="0" err="1" smtClean="0">
                <a:solidFill>
                  <a:srgbClr val="990033"/>
                </a:solidFill>
              </a:rPr>
              <a:t>healach</a:t>
            </a:r>
            <a:endParaRPr lang="en-IE" sz="3200" b="1" dirty="0" smtClean="0">
              <a:solidFill>
                <a:srgbClr val="990033"/>
              </a:solidFill>
            </a:endParaRPr>
          </a:p>
          <a:p>
            <a:pPr>
              <a:spcAft>
                <a:spcPts val="1200"/>
              </a:spcAft>
            </a:pPr>
            <a:r>
              <a:rPr lang="en-IE" sz="3200" b="1" dirty="0" err="1">
                <a:solidFill>
                  <a:srgbClr val="990033"/>
                </a:solidFill>
              </a:rPr>
              <a:t>Gníomhaíocht</a:t>
            </a:r>
            <a:r>
              <a:rPr lang="en-IE" sz="3200" b="1" dirty="0">
                <a:solidFill>
                  <a:srgbClr val="990033"/>
                </a:solidFill>
              </a:rPr>
              <a:t> </a:t>
            </a:r>
            <a:r>
              <a:rPr lang="en-IE" sz="3200" b="1" dirty="0" err="1">
                <a:solidFill>
                  <a:srgbClr val="990033"/>
                </a:solidFill>
              </a:rPr>
              <a:t>Daltaí</a:t>
            </a:r>
            <a:r>
              <a:rPr lang="en-IE" sz="3200" b="1" dirty="0">
                <a:solidFill>
                  <a:srgbClr val="990033"/>
                </a:solidFill>
              </a:rPr>
              <a:t> 3</a:t>
            </a:r>
            <a:r>
              <a:rPr lang="en-IE" sz="3200" b="1" dirty="0" smtClean="0">
                <a:solidFill>
                  <a:srgbClr val="990033"/>
                </a:solidFill>
              </a:rPr>
              <a:t>: 	</a:t>
            </a:r>
            <a:r>
              <a:rPr lang="en-IE" sz="3200" b="1" dirty="0" err="1" smtClean="0">
                <a:solidFill>
                  <a:srgbClr val="990033"/>
                </a:solidFill>
              </a:rPr>
              <a:t>Dóchúlacht</a:t>
            </a:r>
            <a:endParaRPr lang="en-IE" sz="3200" b="1" dirty="0" smtClean="0">
              <a:solidFill>
                <a:srgbClr val="990033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127982" y="205310"/>
            <a:ext cx="8515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IE" sz="3200" b="1" dirty="0" err="1">
                <a:solidFill>
                  <a:srgbClr val="990033"/>
                </a:solidFill>
              </a:rPr>
              <a:t>Clár</a:t>
            </a:r>
            <a:endParaRPr lang="en-IE" sz="3200" b="1" dirty="0">
              <a:solidFill>
                <a:srgbClr val="990033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DD00B-5AFC-4245-B78E-B7E5068993C6}" type="datetime10">
              <a:rPr lang="en-IE" smtClean="0"/>
              <a:pPr/>
              <a:t>21:30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55396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4056" y="620688"/>
            <a:ext cx="822266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IE" sz="2000" dirty="0">
                <a:solidFill>
                  <a:srgbClr val="990033"/>
                </a:solidFill>
              </a:rPr>
              <a:t>I </a:t>
            </a:r>
            <a:r>
              <a:rPr lang="en-IE" sz="2000" dirty="0" err="1">
                <a:solidFill>
                  <a:srgbClr val="990033"/>
                </a:solidFill>
              </a:rPr>
              <a:t>ngach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grúpa</a:t>
            </a:r>
            <a:r>
              <a:rPr lang="en-IE" sz="2000" dirty="0">
                <a:solidFill>
                  <a:srgbClr val="990033"/>
                </a:solidFill>
              </a:rPr>
              <a:t> de </a:t>
            </a:r>
            <a:r>
              <a:rPr lang="en-IE" sz="2000" dirty="0" err="1">
                <a:solidFill>
                  <a:srgbClr val="990033"/>
                </a:solidFill>
              </a:rPr>
              <a:t>bhéirt</a:t>
            </a:r>
            <a:r>
              <a:rPr lang="en-IE" sz="2000" dirty="0">
                <a:solidFill>
                  <a:srgbClr val="990033"/>
                </a:solidFill>
              </a:rPr>
              <a:t>, </a:t>
            </a:r>
            <a:r>
              <a:rPr lang="en-IE" sz="2000" dirty="0" err="1">
                <a:solidFill>
                  <a:srgbClr val="990033"/>
                </a:solidFill>
              </a:rPr>
              <a:t>tá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imreoir</a:t>
            </a:r>
            <a:r>
              <a:rPr lang="en-IE" sz="2000" dirty="0" smtClean="0">
                <a:solidFill>
                  <a:srgbClr val="990033"/>
                </a:solidFill>
              </a:rPr>
              <a:t> A </a:t>
            </a:r>
            <a:r>
              <a:rPr lang="en-IE" sz="2000" dirty="0" err="1">
                <a:solidFill>
                  <a:srgbClr val="990033"/>
                </a:solidFill>
              </a:rPr>
              <a:t>agus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imreoir</a:t>
            </a:r>
            <a:r>
              <a:rPr lang="en-IE" sz="2000" dirty="0">
                <a:solidFill>
                  <a:srgbClr val="990033"/>
                </a:solidFill>
              </a:rPr>
              <a:t> B ann. </a:t>
            </a:r>
            <a:r>
              <a:rPr lang="en-IE" sz="2000" dirty="0" err="1" smtClean="0">
                <a:solidFill>
                  <a:srgbClr val="990033"/>
                </a:solidFill>
              </a:rPr>
              <a:t>Glacann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imreoirí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>
                <a:solidFill>
                  <a:srgbClr val="990033"/>
                </a:solidFill>
              </a:rPr>
              <a:t>A </a:t>
            </a:r>
            <a:r>
              <a:rPr lang="en-IE" sz="2000" dirty="0" err="1">
                <a:solidFill>
                  <a:srgbClr val="990033"/>
                </a:solidFill>
              </a:rPr>
              <a:t>agus</a:t>
            </a:r>
            <a:r>
              <a:rPr lang="en-IE" sz="2000" dirty="0">
                <a:solidFill>
                  <a:srgbClr val="990033"/>
                </a:solidFill>
              </a:rPr>
              <a:t> B a seal </a:t>
            </a:r>
            <a:r>
              <a:rPr lang="en-IE" sz="2000" dirty="0" err="1">
                <a:solidFill>
                  <a:srgbClr val="990033"/>
                </a:solidFill>
              </a:rPr>
              <a:t>chun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smtClean="0">
                <a:solidFill>
                  <a:srgbClr val="990033"/>
                </a:solidFill>
              </a:rPr>
              <a:t>an </a:t>
            </a:r>
            <a:r>
              <a:rPr lang="en-IE" sz="2000" dirty="0" err="1" smtClean="0">
                <a:solidFill>
                  <a:srgbClr val="990033"/>
                </a:solidFill>
              </a:rPr>
              <a:t>dísle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>
                <a:solidFill>
                  <a:srgbClr val="990033"/>
                </a:solidFill>
              </a:rPr>
              <a:t>a </a:t>
            </a:r>
            <a:r>
              <a:rPr lang="en-IE" sz="2000" dirty="0" err="1">
                <a:solidFill>
                  <a:srgbClr val="990033"/>
                </a:solidFill>
              </a:rPr>
              <a:t>chaitheamh</a:t>
            </a:r>
            <a:r>
              <a:rPr lang="en-IE" sz="2000" dirty="0">
                <a:solidFill>
                  <a:srgbClr val="990033"/>
                </a:solidFill>
              </a:rPr>
              <a:t>, is í </a:t>
            </a:r>
            <a:r>
              <a:rPr lang="en-IE" sz="2000" dirty="0" err="1">
                <a:solidFill>
                  <a:srgbClr val="990033"/>
                </a:solidFill>
              </a:rPr>
              <a:t>suim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na</a:t>
            </a:r>
            <a:r>
              <a:rPr lang="en-IE" sz="2000" dirty="0" smtClean="0">
                <a:solidFill>
                  <a:srgbClr val="990033"/>
                </a:solidFill>
              </a:rPr>
              <a:t> n-</a:t>
            </a:r>
            <a:r>
              <a:rPr lang="en-IE" sz="2000" dirty="0" err="1" smtClean="0">
                <a:solidFill>
                  <a:srgbClr val="990033"/>
                </a:solidFill>
              </a:rPr>
              <a:t>uimhreacha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ar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aghaidheanna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smtClean="0">
                <a:solidFill>
                  <a:srgbClr val="990033"/>
                </a:solidFill>
              </a:rPr>
              <a:t>an </a:t>
            </a:r>
            <a:r>
              <a:rPr lang="en-IE" sz="2000" dirty="0" err="1" smtClean="0">
                <a:solidFill>
                  <a:srgbClr val="990033"/>
                </a:solidFill>
              </a:rPr>
              <a:t>dísle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>
                <a:solidFill>
                  <a:srgbClr val="990033"/>
                </a:solidFill>
              </a:rPr>
              <a:t>a </a:t>
            </a:r>
            <a:r>
              <a:rPr lang="en-IE" sz="2000" dirty="0" err="1">
                <a:solidFill>
                  <a:srgbClr val="990033"/>
                </a:solidFill>
              </a:rPr>
              <a:t>shocraíonn</a:t>
            </a:r>
            <a:r>
              <a:rPr lang="en-IE" sz="2000" dirty="0">
                <a:solidFill>
                  <a:srgbClr val="990033"/>
                </a:solidFill>
              </a:rPr>
              <a:t> an t-</a:t>
            </a:r>
            <a:r>
              <a:rPr lang="en-IE" sz="2000" dirty="0" err="1">
                <a:solidFill>
                  <a:srgbClr val="990033"/>
                </a:solidFill>
              </a:rPr>
              <a:t>imreoir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smtClean="0">
                <a:solidFill>
                  <a:srgbClr val="990033"/>
                </a:solidFill>
              </a:rPr>
              <a:t>a </a:t>
            </a:r>
            <a:r>
              <a:rPr lang="en-IE" sz="2000" dirty="0" err="1" smtClean="0">
                <a:solidFill>
                  <a:srgbClr val="990033"/>
                </a:solidFill>
              </a:rPr>
              <a:t>bhuann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>
                <a:solidFill>
                  <a:srgbClr val="990033"/>
                </a:solidFill>
              </a:rPr>
              <a:t>mar </a:t>
            </a:r>
            <a:r>
              <a:rPr lang="en-IE" sz="2000" dirty="0" err="1">
                <a:solidFill>
                  <a:srgbClr val="990033"/>
                </a:solidFill>
              </a:rPr>
              <a:t>seo</a:t>
            </a:r>
            <a:r>
              <a:rPr lang="en-IE" sz="2000" dirty="0" smtClean="0">
                <a:solidFill>
                  <a:srgbClr val="990033"/>
                </a:solidFill>
              </a:rPr>
              <a:t>:</a:t>
            </a:r>
          </a:p>
          <a:p>
            <a:pPr marL="342900" indent="-342900">
              <a:buFont typeface="Arial" pitchFamily="34" charset="0"/>
              <a:buChar char="•"/>
            </a:pPr>
            <a:endParaRPr lang="en-IE" sz="2000" dirty="0">
              <a:solidFill>
                <a:srgbClr val="990033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IE" sz="2000" dirty="0" err="1" smtClean="0">
                <a:solidFill>
                  <a:srgbClr val="990033"/>
                </a:solidFill>
              </a:rPr>
              <a:t>Caitheann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daltaí</a:t>
            </a:r>
            <a:r>
              <a:rPr lang="en-IE" sz="2000" dirty="0">
                <a:solidFill>
                  <a:srgbClr val="990033"/>
                </a:solidFill>
              </a:rPr>
              <a:t> A </a:t>
            </a:r>
            <a:r>
              <a:rPr lang="en-IE" sz="2000" dirty="0" err="1">
                <a:solidFill>
                  <a:srgbClr val="990033"/>
                </a:solidFill>
              </a:rPr>
              <a:t>agus</a:t>
            </a:r>
            <a:r>
              <a:rPr lang="en-IE" sz="2000" dirty="0">
                <a:solidFill>
                  <a:srgbClr val="990033"/>
                </a:solidFill>
              </a:rPr>
              <a:t> B an </a:t>
            </a:r>
            <a:r>
              <a:rPr lang="en-IE" sz="2000" dirty="0" err="1" smtClean="0">
                <a:solidFill>
                  <a:srgbClr val="990033"/>
                </a:solidFill>
              </a:rPr>
              <a:t>dísle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gach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ré</a:t>
            </a:r>
            <a:r>
              <a:rPr lang="en-IE" sz="2000" dirty="0">
                <a:solidFill>
                  <a:srgbClr val="990033"/>
                </a:solidFill>
              </a:rPr>
              <a:t>-seal, </a:t>
            </a:r>
            <a:r>
              <a:rPr lang="en-IE" sz="2000" dirty="0" err="1">
                <a:solidFill>
                  <a:srgbClr val="990033"/>
                </a:solidFill>
              </a:rPr>
              <a:t>suimíonn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siad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na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scóir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de-DE" sz="2000" dirty="0" smtClean="0">
                <a:solidFill>
                  <a:srgbClr val="990033"/>
                </a:solidFill>
              </a:rPr>
              <a:t>ar </a:t>
            </a:r>
            <a:r>
              <a:rPr lang="de-DE" sz="2000" dirty="0">
                <a:solidFill>
                  <a:srgbClr val="990033"/>
                </a:solidFill>
              </a:rPr>
              <a:t>gach dísle gach uair chun </a:t>
            </a:r>
            <a:r>
              <a:rPr lang="de-DE" sz="2000" dirty="0" smtClean="0">
                <a:solidFill>
                  <a:srgbClr val="990033"/>
                </a:solidFill>
              </a:rPr>
              <a:t>an </a:t>
            </a:r>
            <a:r>
              <a:rPr lang="en-IE" sz="2000" dirty="0" err="1" smtClean="0">
                <a:solidFill>
                  <a:srgbClr val="990033"/>
                </a:solidFill>
              </a:rPr>
              <a:t>fothoradh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>
                <a:solidFill>
                  <a:srgbClr val="990033"/>
                </a:solidFill>
              </a:rPr>
              <a:t>a </a:t>
            </a:r>
            <a:r>
              <a:rPr lang="en-IE" sz="2000" dirty="0" err="1">
                <a:solidFill>
                  <a:srgbClr val="990033"/>
                </a:solidFill>
              </a:rPr>
              <a:t>fháil</a:t>
            </a:r>
            <a:r>
              <a:rPr lang="en-IE" sz="2000" dirty="0">
                <a:solidFill>
                  <a:srgbClr val="990033"/>
                </a:solidFill>
              </a:rPr>
              <a:t>. </a:t>
            </a:r>
            <a:r>
              <a:rPr lang="en-IE" sz="2000" dirty="0" err="1">
                <a:solidFill>
                  <a:srgbClr val="990033"/>
                </a:solidFill>
              </a:rPr>
              <a:t>Cuireann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siad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áiritheoir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ar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gach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fothoradh</a:t>
            </a:r>
            <a:r>
              <a:rPr lang="en-IE" sz="2000" dirty="0" smtClean="0">
                <a:solidFill>
                  <a:srgbClr val="990033"/>
                </a:solidFill>
              </a:rPr>
              <a:t>.</a:t>
            </a:r>
          </a:p>
          <a:p>
            <a:pPr marL="342900" indent="-342900">
              <a:buFont typeface="Arial" pitchFamily="34" charset="0"/>
              <a:buChar char="•"/>
            </a:pPr>
            <a:endParaRPr lang="en-IE" sz="2000" dirty="0">
              <a:solidFill>
                <a:srgbClr val="990033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IE" sz="2000" dirty="0" err="1" smtClean="0">
                <a:solidFill>
                  <a:srgbClr val="990033"/>
                </a:solidFill>
              </a:rPr>
              <a:t>Bíonn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>
                <a:solidFill>
                  <a:srgbClr val="990033"/>
                </a:solidFill>
              </a:rPr>
              <a:t>an </a:t>
            </a:r>
            <a:r>
              <a:rPr lang="en-IE" sz="2000" dirty="0" err="1">
                <a:solidFill>
                  <a:srgbClr val="990033"/>
                </a:solidFill>
              </a:rPr>
              <a:t>bua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ag</a:t>
            </a:r>
            <a:r>
              <a:rPr lang="en-IE" sz="2000" dirty="0">
                <a:solidFill>
                  <a:srgbClr val="990033"/>
                </a:solidFill>
              </a:rPr>
              <a:t> A </a:t>
            </a:r>
            <a:r>
              <a:rPr lang="en-IE" sz="2000" dirty="0" err="1">
                <a:solidFill>
                  <a:srgbClr val="990033"/>
                </a:solidFill>
              </a:rPr>
              <a:t>más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iad</a:t>
            </a:r>
            <a:r>
              <a:rPr lang="en-IE" sz="2000" dirty="0">
                <a:solidFill>
                  <a:srgbClr val="990033"/>
                </a:solidFill>
              </a:rPr>
              <a:t> 2, 3, 4, </a:t>
            </a:r>
            <a:r>
              <a:rPr lang="en-IE" sz="2000" dirty="0" smtClean="0">
                <a:solidFill>
                  <a:srgbClr val="990033"/>
                </a:solidFill>
              </a:rPr>
              <a:t>10, 11 </a:t>
            </a:r>
            <a:r>
              <a:rPr lang="en-IE" sz="2000" dirty="0" err="1">
                <a:solidFill>
                  <a:srgbClr val="990033"/>
                </a:solidFill>
              </a:rPr>
              <a:t>nó</a:t>
            </a:r>
            <a:r>
              <a:rPr lang="en-IE" sz="2000" dirty="0">
                <a:solidFill>
                  <a:srgbClr val="990033"/>
                </a:solidFill>
              </a:rPr>
              <a:t> 12 an </a:t>
            </a:r>
            <a:r>
              <a:rPr lang="en-IE" sz="2000" dirty="0" err="1">
                <a:solidFill>
                  <a:srgbClr val="990033"/>
                </a:solidFill>
              </a:rPr>
              <a:t>tsuim</a:t>
            </a:r>
            <a:r>
              <a:rPr lang="en-IE" sz="2000" dirty="0">
                <a:solidFill>
                  <a:srgbClr val="990033"/>
                </a:solidFill>
              </a:rPr>
              <a:t> (i.e. </a:t>
            </a:r>
            <a:r>
              <a:rPr lang="en-IE" sz="2000" dirty="0" err="1">
                <a:solidFill>
                  <a:srgbClr val="990033"/>
                </a:solidFill>
              </a:rPr>
              <a:t>fothoradh</a:t>
            </a:r>
            <a:r>
              <a:rPr lang="en-IE" sz="2000" dirty="0" smtClean="0">
                <a:solidFill>
                  <a:srgbClr val="990033"/>
                </a:solidFill>
              </a:rPr>
              <a:t>).</a:t>
            </a:r>
          </a:p>
          <a:p>
            <a:pPr marL="342900" indent="-342900">
              <a:buFont typeface="Arial" pitchFamily="34" charset="0"/>
              <a:buChar char="•"/>
            </a:pPr>
            <a:endParaRPr lang="en-IE" sz="2000" dirty="0">
              <a:solidFill>
                <a:srgbClr val="990033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de-DE" sz="2000" dirty="0" smtClean="0">
                <a:solidFill>
                  <a:srgbClr val="990033"/>
                </a:solidFill>
              </a:rPr>
              <a:t>Bíonn </a:t>
            </a:r>
            <a:r>
              <a:rPr lang="de-DE" sz="2000" dirty="0">
                <a:solidFill>
                  <a:srgbClr val="990033"/>
                </a:solidFill>
              </a:rPr>
              <a:t>an bua ag B más iad 5, 6, </a:t>
            </a:r>
            <a:r>
              <a:rPr lang="de-DE" sz="2000" dirty="0" smtClean="0">
                <a:solidFill>
                  <a:srgbClr val="990033"/>
                </a:solidFill>
              </a:rPr>
              <a:t>7, 8</a:t>
            </a:r>
            <a:r>
              <a:rPr lang="de-DE" sz="2000" dirty="0">
                <a:solidFill>
                  <a:srgbClr val="990033"/>
                </a:solidFill>
              </a:rPr>
              <a:t>, 9 an tsuim (i.e. fothoradh). Imir </a:t>
            </a:r>
            <a:r>
              <a:rPr lang="de-DE" sz="2000" dirty="0" smtClean="0">
                <a:solidFill>
                  <a:srgbClr val="990033"/>
                </a:solidFill>
              </a:rPr>
              <a:t>an </a:t>
            </a:r>
            <a:r>
              <a:rPr lang="en-IE" sz="2000" dirty="0" err="1" smtClean="0">
                <a:solidFill>
                  <a:srgbClr val="990033"/>
                </a:solidFill>
              </a:rPr>
              <a:t>cluiche</a:t>
            </a:r>
            <a:r>
              <a:rPr lang="en-IE" sz="2000" dirty="0" smtClean="0">
                <a:solidFill>
                  <a:srgbClr val="990033"/>
                </a:solidFill>
              </a:rPr>
              <a:t> ar.</a:t>
            </a:r>
            <a:endParaRPr lang="en-IE" sz="2000" dirty="0">
              <a:solidFill>
                <a:srgbClr val="990033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45800" y="4365104"/>
            <a:ext cx="8280920" cy="2123658"/>
          </a:xfrm>
          <a:prstGeom prst="rect">
            <a:avLst/>
          </a:prstGeom>
          <a:ln>
            <a:solidFill>
              <a:srgbClr val="990033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IE" sz="2000" b="1" dirty="0" err="1">
                <a:solidFill>
                  <a:srgbClr val="990033"/>
                </a:solidFill>
              </a:rPr>
              <a:t>Gníomhaíocht</a:t>
            </a:r>
            <a:r>
              <a:rPr lang="en-IE" sz="2000" b="1" dirty="0">
                <a:solidFill>
                  <a:srgbClr val="990033"/>
                </a:solidFill>
              </a:rPr>
              <a:t> </a:t>
            </a:r>
            <a:r>
              <a:rPr lang="en-IE" sz="2000" b="1" dirty="0" err="1">
                <a:solidFill>
                  <a:srgbClr val="990033"/>
                </a:solidFill>
              </a:rPr>
              <a:t>Daltaí</a:t>
            </a:r>
            <a:r>
              <a:rPr lang="en-IE" sz="2000" b="1" dirty="0">
                <a:solidFill>
                  <a:srgbClr val="990033"/>
                </a:solidFill>
              </a:rPr>
              <a:t> 1A</a:t>
            </a:r>
          </a:p>
          <a:p>
            <a:pPr algn="ctr"/>
            <a:r>
              <a:rPr lang="en-IE" sz="2000" b="1" dirty="0" err="1">
                <a:solidFill>
                  <a:srgbClr val="990033"/>
                </a:solidFill>
              </a:rPr>
              <a:t>Tuar</a:t>
            </a:r>
            <a:endParaRPr lang="en-IE" sz="2000" b="1" dirty="0">
              <a:solidFill>
                <a:srgbClr val="990033"/>
              </a:solidFill>
            </a:endParaRPr>
          </a:p>
          <a:p>
            <a:r>
              <a:rPr lang="en-IE" sz="2000" dirty="0">
                <a:solidFill>
                  <a:srgbClr val="990033"/>
                </a:solidFill>
              </a:rPr>
              <a:t>Is </a:t>
            </a:r>
            <a:r>
              <a:rPr lang="en-IE" sz="2000" dirty="0" err="1">
                <a:solidFill>
                  <a:srgbClr val="990033"/>
                </a:solidFill>
              </a:rPr>
              <a:t>minice</a:t>
            </a:r>
            <a:r>
              <a:rPr lang="en-IE" sz="2000" dirty="0">
                <a:solidFill>
                  <a:srgbClr val="990033"/>
                </a:solidFill>
              </a:rPr>
              <a:t> a </a:t>
            </a:r>
            <a:r>
              <a:rPr lang="en-IE" sz="2000" dirty="0" err="1">
                <a:solidFill>
                  <a:srgbClr val="990033"/>
                </a:solidFill>
              </a:rPr>
              <a:t>bheidh</a:t>
            </a:r>
            <a:r>
              <a:rPr lang="en-IE" sz="2000" dirty="0">
                <a:solidFill>
                  <a:srgbClr val="990033"/>
                </a:solidFill>
              </a:rPr>
              <a:t> an </a:t>
            </a:r>
            <a:r>
              <a:rPr lang="en-IE" sz="2000" dirty="0" err="1">
                <a:solidFill>
                  <a:srgbClr val="990033"/>
                </a:solidFill>
              </a:rPr>
              <a:t>bua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ag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Imreoir</a:t>
            </a:r>
            <a:r>
              <a:rPr lang="en-IE" sz="2000" dirty="0">
                <a:solidFill>
                  <a:srgbClr val="990033"/>
                </a:solidFill>
              </a:rPr>
              <a:t> _____ </a:t>
            </a:r>
            <a:r>
              <a:rPr lang="en-IE" sz="2000" dirty="0" smtClean="0">
                <a:solidFill>
                  <a:srgbClr val="990033"/>
                </a:solidFill>
              </a:rPr>
              <a:t>mar: </a:t>
            </a:r>
            <a:r>
              <a:rPr lang="en-IE" dirty="0" smtClean="0">
                <a:solidFill>
                  <a:srgbClr val="990033"/>
                </a:solidFill>
              </a:rPr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 lang="en-IE" dirty="0">
              <a:solidFill>
                <a:srgbClr val="990033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97271" y="251937"/>
            <a:ext cx="71494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sz="3200" b="1" dirty="0" err="1">
                <a:solidFill>
                  <a:srgbClr val="990033"/>
                </a:solidFill>
              </a:rPr>
              <a:t>Daltaí</a:t>
            </a:r>
            <a:r>
              <a:rPr lang="en-IE" sz="3200" b="1" dirty="0" smtClean="0">
                <a:solidFill>
                  <a:srgbClr val="990033"/>
                </a:solidFill>
              </a:rPr>
              <a:t> </a:t>
            </a:r>
            <a:r>
              <a:rPr lang="en-IE" sz="3200" b="1" dirty="0">
                <a:solidFill>
                  <a:srgbClr val="990033"/>
                </a:solidFill>
              </a:rPr>
              <a:t>A: </a:t>
            </a:r>
            <a:r>
              <a:rPr lang="en-IE" sz="3200" b="1" dirty="0" err="1" smtClean="0">
                <a:solidFill>
                  <a:srgbClr val="990033"/>
                </a:solidFill>
              </a:rPr>
              <a:t>Trialacha</a:t>
            </a:r>
            <a:r>
              <a:rPr lang="en-IE" sz="3200" b="1" dirty="0" smtClean="0">
                <a:solidFill>
                  <a:srgbClr val="990033"/>
                </a:solidFill>
              </a:rPr>
              <a:t> </a:t>
            </a:r>
            <a:r>
              <a:rPr lang="en-IE" sz="3200" b="1" dirty="0" err="1" smtClean="0">
                <a:solidFill>
                  <a:srgbClr val="990033"/>
                </a:solidFill>
              </a:rPr>
              <a:t>Féaráilte</a:t>
            </a:r>
            <a:r>
              <a:rPr lang="en-IE" sz="3200" b="1" dirty="0" smtClean="0">
                <a:solidFill>
                  <a:srgbClr val="990033"/>
                </a:solidFill>
              </a:rPr>
              <a:t> le </a:t>
            </a:r>
            <a:r>
              <a:rPr lang="en-IE" sz="3200" b="1" dirty="0" err="1" smtClean="0">
                <a:solidFill>
                  <a:srgbClr val="990033"/>
                </a:solidFill>
              </a:rPr>
              <a:t>Dhá</a:t>
            </a:r>
            <a:r>
              <a:rPr lang="en-IE" sz="3200" b="1" dirty="0" smtClean="0">
                <a:solidFill>
                  <a:srgbClr val="990033"/>
                </a:solidFill>
              </a:rPr>
              <a:t> </a:t>
            </a:r>
            <a:r>
              <a:rPr lang="en-IE" sz="3200" b="1" dirty="0" err="1" smtClean="0">
                <a:solidFill>
                  <a:srgbClr val="990033"/>
                </a:solidFill>
              </a:rPr>
              <a:t>Dhísle</a:t>
            </a:r>
            <a:endParaRPr lang="en-IE" sz="3200" dirty="0">
              <a:solidFill>
                <a:srgbClr val="990033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8820000" y="620688"/>
            <a:ext cx="7979777" cy="5425759"/>
            <a:chOff x="8820000" y="620688"/>
            <a:chExt cx="7979777" cy="5425759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7" t="735" b="1"/>
            <a:stretch/>
          </p:blipFill>
          <p:spPr bwMode="auto">
            <a:xfrm>
              <a:off x="9144000" y="620688"/>
              <a:ext cx="7655777" cy="54257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Rounded Rectangle 11"/>
            <p:cNvSpPr/>
            <p:nvPr/>
          </p:nvSpPr>
          <p:spPr>
            <a:xfrm rot="16200000">
              <a:off x="8028000" y="1448904"/>
              <a:ext cx="1908000" cy="324000"/>
            </a:xfrm>
            <a:prstGeom prst="roundRect">
              <a:avLst/>
            </a:prstGeom>
            <a:solidFill>
              <a:srgbClr val="FFC000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IE" sz="1200" dirty="0" err="1">
                  <a:solidFill>
                    <a:srgbClr val="990033"/>
                  </a:solidFill>
                </a:rPr>
                <a:t>Idirghníomhaíocht</a:t>
              </a:r>
              <a:r>
                <a:rPr lang="en-IE" sz="1200" dirty="0">
                  <a:solidFill>
                    <a:srgbClr val="990033"/>
                  </a:solidFill>
                </a:rPr>
                <a:t> </a:t>
              </a:r>
              <a:r>
                <a:rPr lang="en-IE" sz="1200" dirty="0" err="1" smtClean="0">
                  <a:solidFill>
                    <a:srgbClr val="990033"/>
                  </a:solidFill>
                </a:rPr>
                <a:t>Ceachta</a:t>
              </a:r>
              <a:r>
                <a:rPr lang="en-IE" sz="1200" dirty="0">
                  <a:solidFill>
                    <a:srgbClr val="990033"/>
                  </a:solidFill>
                </a:rPr>
                <a:t/>
              </a:r>
              <a:br>
                <a:rPr lang="en-IE" sz="1200" dirty="0">
                  <a:solidFill>
                    <a:srgbClr val="990033"/>
                  </a:solidFill>
                </a:rPr>
              </a:br>
              <a:endParaRPr lang="en-IE" sz="1200" dirty="0">
                <a:solidFill>
                  <a:srgbClr val="990033"/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8820000" y="672409"/>
            <a:ext cx="7713042" cy="5456262"/>
            <a:chOff x="8820000" y="672409"/>
            <a:chExt cx="7713042" cy="5456262"/>
          </a:xfrm>
        </p:grpSpPr>
        <p:sp>
          <p:nvSpPr>
            <p:cNvPr id="15" name="Rounded Rectangle 14"/>
            <p:cNvSpPr/>
            <p:nvPr/>
          </p:nvSpPr>
          <p:spPr>
            <a:xfrm rot="16200000">
              <a:off x="8028000" y="3356545"/>
              <a:ext cx="1908000" cy="324000"/>
            </a:xfrm>
            <a:prstGeom prst="roundRect">
              <a:avLst/>
            </a:prstGeom>
            <a:solidFill>
              <a:srgbClr val="FFC000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IE" sz="1200" dirty="0" err="1">
                  <a:solidFill>
                    <a:srgbClr val="990033"/>
                  </a:solidFill>
                </a:rPr>
                <a:t>Idirghníomhaíocht</a:t>
              </a:r>
              <a:r>
                <a:rPr lang="en-IE" sz="1200" dirty="0">
                  <a:solidFill>
                    <a:srgbClr val="990033"/>
                  </a:solidFill>
                </a:rPr>
                <a:t> </a:t>
              </a:r>
              <a:r>
                <a:rPr lang="en-IE" sz="1200" dirty="0" err="1" smtClean="0">
                  <a:solidFill>
                    <a:srgbClr val="990033"/>
                  </a:solidFill>
                </a:rPr>
                <a:t>Ceachta</a:t>
              </a:r>
              <a:r>
                <a:rPr lang="en-IE" sz="1200" dirty="0">
                  <a:solidFill>
                    <a:srgbClr val="990033"/>
                  </a:solidFill>
                </a:rPr>
                <a:t/>
              </a:r>
              <a:br>
                <a:rPr lang="en-IE" sz="1200" dirty="0">
                  <a:solidFill>
                    <a:srgbClr val="990033"/>
                  </a:solidFill>
                </a:rPr>
              </a:br>
              <a:endParaRPr lang="en-IE" sz="1200" dirty="0">
                <a:solidFill>
                  <a:srgbClr val="990033"/>
                </a:solidFill>
              </a:endParaRPr>
            </a:p>
          </p:txBody>
        </p:sp>
        <p:pic>
          <p:nvPicPr>
            <p:cNvPr id="2051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5" t="714" b="-1"/>
            <a:stretch/>
          </p:blipFill>
          <p:spPr bwMode="auto">
            <a:xfrm>
              <a:off x="9144000" y="672409"/>
              <a:ext cx="7389042" cy="5456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90202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7.40741E-7 L -0.93038 7.40741E-7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5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3038 7.40741E-7 L -0.00018 0.00347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510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7.40741E-7 L -0.93038 7.40741E-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5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3038 7.40741E-7 L -0.00018 0.00347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510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25936" y="404664"/>
            <a:ext cx="769048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E" sz="2400" b="1" dirty="0" err="1">
                <a:solidFill>
                  <a:srgbClr val="990033"/>
                </a:solidFill>
              </a:rPr>
              <a:t>Gníomhaíocht</a:t>
            </a:r>
            <a:r>
              <a:rPr lang="en-IE" sz="2400" b="1" dirty="0">
                <a:solidFill>
                  <a:srgbClr val="990033"/>
                </a:solidFill>
              </a:rPr>
              <a:t> </a:t>
            </a:r>
            <a:r>
              <a:rPr lang="en-IE" sz="2400" b="1" dirty="0" err="1">
                <a:solidFill>
                  <a:srgbClr val="990033"/>
                </a:solidFill>
              </a:rPr>
              <a:t>Daltaí</a:t>
            </a:r>
            <a:r>
              <a:rPr lang="en-IE" sz="2400" b="1" dirty="0">
                <a:solidFill>
                  <a:srgbClr val="990033"/>
                </a:solidFill>
              </a:rPr>
              <a:t> 1B</a:t>
            </a:r>
          </a:p>
          <a:p>
            <a:r>
              <a:rPr lang="en-IE" sz="2000" dirty="0" err="1">
                <a:solidFill>
                  <a:srgbClr val="990033"/>
                </a:solidFill>
              </a:rPr>
              <a:t>Imir</a:t>
            </a:r>
            <a:r>
              <a:rPr lang="en-IE" sz="2000" dirty="0">
                <a:solidFill>
                  <a:srgbClr val="990033"/>
                </a:solidFill>
              </a:rPr>
              <a:t> an </a:t>
            </a:r>
            <a:r>
              <a:rPr lang="en-IE" sz="2000" dirty="0" err="1">
                <a:solidFill>
                  <a:srgbClr val="990033"/>
                </a:solidFill>
              </a:rPr>
              <a:t>cluiche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agus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s</a:t>
            </a:r>
            <a:r>
              <a:rPr lang="en-IE" sz="2000" dirty="0" err="1" smtClean="0">
                <a:solidFill>
                  <a:srgbClr val="990033"/>
                </a:solidFill>
              </a:rPr>
              <a:t>críobh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na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torthaí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thíos</a:t>
            </a:r>
            <a:r>
              <a:rPr lang="en-IE" sz="2000" dirty="0">
                <a:solidFill>
                  <a:srgbClr val="990033"/>
                </a:solidFill>
              </a:rPr>
              <a:t>:</a:t>
            </a:r>
          </a:p>
        </p:txBody>
      </p:sp>
      <p:sp>
        <p:nvSpPr>
          <p:cNvPr id="5" name="Rectangle 4"/>
          <p:cNvSpPr/>
          <p:nvPr/>
        </p:nvSpPr>
        <p:spPr>
          <a:xfrm>
            <a:off x="534605" y="4121785"/>
            <a:ext cx="7920880" cy="1631216"/>
          </a:xfrm>
          <a:prstGeom prst="rect">
            <a:avLst/>
          </a:prstGeom>
          <a:ln>
            <a:solidFill>
              <a:srgbClr val="990033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IE" sz="2000" b="1" dirty="0" err="1">
                <a:solidFill>
                  <a:srgbClr val="990033"/>
                </a:solidFill>
              </a:rPr>
              <a:t>Gníomhaíocht</a:t>
            </a:r>
            <a:r>
              <a:rPr lang="en-IE" sz="2000" b="1" dirty="0">
                <a:solidFill>
                  <a:srgbClr val="990033"/>
                </a:solidFill>
              </a:rPr>
              <a:t> </a:t>
            </a:r>
            <a:r>
              <a:rPr lang="en-IE" sz="2000" b="1" dirty="0" err="1">
                <a:solidFill>
                  <a:srgbClr val="990033"/>
                </a:solidFill>
              </a:rPr>
              <a:t>Daltaí</a:t>
            </a:r>
            <a:r>
              <a:rPr lang="en-IE" sz="2000" b="1" dirty="0">
                <a:solidFill>
                  <a:srgbClr val="990033"/>
                </a:solidFill>
              </a:rPr>
              <a:t> 1C</a:t>
            </a:r>
          </a:p>
          <a:p>
            <a:r>
              <a:rPr lang="pt-BR" sz="2000" dirty="0">
                <a:solidFill>
                  <a:srgbClr val="990033"/>
                </a:solidFill>
              </a:rPr>
              <a:t>Ar tháinig do thorthaí tuartha leis na torthaí a fuair tú</a:t>
            </a:r>
            <a:r>
              <a:rPr lang="pt-BR" sz="2000" dirty="0" smtClean="0">
                <a:solidFill>
                  <a:srgbClr val="990033"/>
                </a:solidFill>
              </a:rPr>
              <a:t>?</a:t>
            </a:r>
          </a:p>
          <a:p>
            <a:r>
              <a:rPr lang="en-IE" sz="2000" dirty="0" smtClean="0">
                <a:solidFill>
                  <a:srgbClr val="990033"/>
                </a:solidFill>
              </a:rPr>
              <a:t>____________________________________________________________________________________________________________________________________________________________________________________</a:t>
            </a:r>
            <a:endParaRPr lang="en-IE" sz="2000" dirty="0">
              <a:solidFill>
                <a:srgbClr val="990033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24744"/>
            <a:ext cx="8496472" cy="2876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8820000" y="672409"/>
            <a:ext cx="7713042" cy="5456262"/>
            <a:chOff x="8820000" y="672409"/>
            <a:chExt cx="7713042" cy="5456262"/>
          </a:xfrm>
        </p:grpSpPr>
        <p:sp>
          <p:nvSpPr>
            <p:cNvPr id="12" name="Rounded Rectangle 11"/>
            <p:cNvSpPr/>
            <p:nvPr/>
          </p:nvSpPr>
          <p:spPr>
            <a:xfrm rot="16200000">
              <a:off x="8028000" y="3356545"/>
              <a:ext cx="1908000" cy="324000"/>
            </a:xfrm>
            <a:prstGeom prst="roundRect">
              <a:avLst/>
            </a:prstGeom>
            <a:solidFill>
              <a:srgbClr val="FFC000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IE" sz="1200" dirty="0" err="1">
                  <a:solidFill>
                    <a:srgbClr val="990033"/>
                  </a:solidFill>
                </a:rPr>
                <a:t>Idirghníomhaíocht</a:t>
              </a:r>
              <a:r>
                <a:rPr lang="en-IE" sz="1200" dirty="0">
                  <a:solidFill>
                    <a:srgbClr val="990033"/>
                  </a:solidFill>
                </a:rPr>
                <a:t> </a:t>
              </a:r>
              <a:r>
                <a:rPr lang="en-IE" sz="1200" dirty="0" err="1" smtClean="0">
                  <a:solidFill>
                    <a:srgbClr val="990033"/>
                  </a:solidFill>
                </a:rPr>
                <a:t>Ceachta</a:t>
              </a:r>
              <a:r>
                <a:rPr lang="en-IE" sz="1200" dirty="0">
                  <a:solidFill>
                    <a:srgbClr val="990033"/>
                  </a:solidFill>
                </a:rPr>
                <a:t/>
              </a:r>
              <a:br>
                <a:rPr lang="en-IE" sz="1200" dirty="0">
                  <a:solidFill>
                    <a:srgbClr val="990033"/>
                  </a:solidFill>
                </a:rPr>
              </a:br>
              <a:endParaRPr lang="en-IE" sz="1200" dirty="0">
                <a:solidFill>
                  <a:srgbClr val="990033"/>
                </a:solidFill>
              </a:endParaRPr>
            </a:p>
          </p:txBody>
        </p:sp>
        <p:pic>
          <p:nvPicPr>
            <p:cNvPr id="13" name="Picture 3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5" t="714" b="-1"/>
            <a:stretch/>
          </p:blipFill>
          <p:spPr bwMode="auto">
            <a:xfrm>
              <a:off x="9144000" y="672409"/>
              <a:ext cx="7389042" cy="5456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74494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7.40741E-7 L -0.93038 7.40741E-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5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3038 7.40741E-7 L -0.00018 0.0034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510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73783" y="188640"/>
            <a:ext cx="21964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sz="2400" b="1" dirty="0" err="1">
                <a:solidFill>
                  <a:srgbClr val="990033"/>
                </a:solidFill>
              </a:rPr>
              <a:t>Bileog</a:t>
            </a:r>
            <a:r>
              <a:rPr lang="en-IE" sz="2400" b="1" dirty="0">
                <a:solidFill>
                  <a:srgbClr val="990033"/>
                </a:solidFill>
              </a:rPr>
              <a:t> </a:t>
            </a:r>
            <a:r>
              <a:rPr lang="en-IE" sz="2400" b="1" dirty="0" err="1">
                <a:solidFill>
                  <a:srgbClr val="990033"/>
                </a:solidFill>
              </a:rPr>
              <a:t>Cluiche</a:t>
            </a:r>
            <a:r>
              <a:rPr lang="en-IE" sz="2400" b="1" dirty="0">
                <a:solidFill>
                  <a:srgbClr val="990033"/>
                </a:solidFill>
              </a:rPr>
              <a:t> 1</a:t>
            </a:r>
            <a:endParaRPr lang="en-IE" sz="2400" dirty="0">
              <a:solidFill>
                <a:srgbClr val="990033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9338" y="577552"/>
            <a:ext cx="4505325" cy="601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577041"/>
            <a:ext cx="5760640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8820000" y="672409"/>
            <a:ext cx="7713042" cy="5456262"/>
            <a:chOff x="8820000" y="672409"/>
            <a:chExt cx="7713042" cy="5456262"/>
          </a:xfrm>
        </p:grpSpPr>
        <p:sp>
          <p:nvSpPr>
            <p:cNvPr id="8" name="Rounded Rectangle 7"/>
            <p:cNvSpPr/>
            <p:nvPr/>
          </p:nvSpPr>
          <p:spPr>
            <a:xfrm rot="16200000">
              <a:off x="8028000" y="3356545"/>
              <a:ext cx="1908000" cy="324000"/>
            </a:xfrm>
            <a:prstGeom prst="roundRect">
              <a:avLst/>
            </a:prstGeom>
            <a:solidFill>
              <a:srgbClr val="FFC000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IE" sz="1200" dirty="0" err="1">
                  <a:solidFill>
                    <a:srgbClr val="990033"/>
                  </a:solidFill>
                </a:rPr>
                <a:t>Idirghníomhaíocht</a:t>
              </a:r>
              <a:r>
                <a:rPr lang="en-IE" sz="1200" dirty="0">
                  <a:solidFill>
                    <a:srgbClr val="990033"/>
                  </a:solidFill>
                </a:rPr>
                <a:t> </a:t>
              </a:r>
              <a:r>
                <a:rPr lang="en-IE" sz="1200" dirty="0" err="1" smtClean="0">
                  <a:solidFill>
                    <a:srgbClr val="990033"/>
                  </a:solidFill>
                </a:rPr>
                <a:t>Ceachta</a:t>
              </a:r>
              <a:r>
                <a:rPr lang="en-IE" sz="1200" dirty="0">
                  <a:solidFill>
                    <a:srgbClr val="990033"/>
                  </a:solidFill>
                </a:rPr>
                <a:t/>
              </a:r>
              <a:br>
                <a:rPr lang="en-IE" sz="1200" dirty="0">
                  <a:solidFill>
                    <a:srgbClr val="990033"/>
                  </a:solidFill>
                </a:rPr>
              </a:br>
              <a:endParaRPr lang="en-IE" sz="1200" dirty="0">
                <a:solidFill>
                  <a:srgbClr val="990033"/>
                </a:solidFill>
              </a:endParaRPr>
            </a:p>
          </p:txBody>
        </p:sp>
        <p:pic>
          <p:nvPicPr>
            <p:cNvPr id="9" name="Picture 3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5" t="714" b="-1"/>
            <a:stretch/>
          </p:blipFill>
          <p:spPr bwMode="auto">
            <a:xfrm>
              <a:off x="9144000" y="672409"/>
              <a:ext cx="7389042" cy="5456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98626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81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7.40741E-7 L -0.93038 7.40741E-7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5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3038 7.40741E-7 L -0.00018 0.00347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510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6772" y="332656"/>
            <a:ext cx="63904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E" sz="2000" b="1" dirty="0" err="1">
                <a:solidFill>
                  <a:srgbClr val="990033"/>
                </a:solidFill>
              </a:rPr>
              <a:t>Máistirbhileog</a:t>
            </a:r>
            <a:r>
              <a:rPr lang="en-IE" sz="2000" b="1" dirty="0">
                <a:solidFill>
                  <a:srgbClr val="990033"/>
                </a:solidFill>
              </a:rPr>
              <a:t> 1</a:t>
            </a:r>
          </a:p>
          <a:p>
            <a:r>
              <a:rPr lang="en-IE" sz="2000" dirty="0">
                <a:solidFill>
                  <a:srgbClr val="990033"/>
                </a:solidFill>
              </a:rPr>
              <a:t>(</a:t>
            </a:r>
            <a:r>
              <a:rPr lang="en-IE" sz="2000" dirty="0" err="1">
                <a:solidFill>
                  <a:srgbClr val="990033"/>
                </a:solidFill>
              </a:rPr>
              <a:t>Torthaí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ón</a:t>
            </a:r>
            <a:r>
              <a:rPr lang="en-IE" sz="2000" dirty="0">
                <a:solidFill>
                  <a:srgbClr val="990033"/>
                </a:solidFill>
              </a:rPr>
              <a:t> Rang </a:t>
            </a:r>
            <a:r>
              <a:rPr lang="en-IE" sz="2000" dirty="0" err="1">
                <a:solidFill>
                  <a:srgbClr val="990033"/>
                </a:solidFill>
              </a:rPr>
              <a:t>Iomlán</a:t>
            </a:r>
            <a:r>
              <a:rPr lang="en-IE" sz="2000" dirty="0">
                <a:solidFill>
                  <a:srgbClr val="990033"/>
                </a:solidFill>
              </a:rPr>
              <a:t>)</a:t>
            </a:r>
          </a:p>
          <a:p>
            <a:r>
              <a:rPr lang="en-IE" sz="2000" dirty="0" err="1">
                <a:solidFill>
                  <a:srgbClr val="990033"/>
                </a:solidFill>
              </a:rPr>
              <a:t>Imir</a:t>
            </a:r>
            <a:r>
              <a:rPr lang="en-IE" sz="2000" dirty="0">
                <a:solidFill>
                  <a:srgbClr val="990033"/>
                </a:solidFill>
              </a:rPr>
              <a:t> an </a:t>
            </a:r>
            <a:r>
              <a:rPr lang="en-IE" sz="2000" dirty="0" err="1">
                <a:solidFill>
                  <a:srgbClr val="990033"/>
                </a:solidFill>
              </a:rPr>
              <a:t>cluiche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agus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scríobh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na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torthaí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thíos</a:t>
            </a:r>
            <a:r>
              <a:rPr lang="en-IE" sz="2000" b="1" dirty="0">
                <a:solidFill>
                  <a:srgbClr val="990033"/>
                </a:solidFill>
              </a:rPr>
              <a:t>:</a:t>
            </a:r>
            <a:endParaRPr lang="en-IE" sz="2000" dirty="0">
              <a:solidFill>
                <a:srgbClr val="990033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5" y="1412776"/>
            <a:ext cx="7562850" cy="486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0367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536" y="876700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dirty="0" err="1" smtClean="0">
                <a:solidFill>
                  <a:srgbClr val="990033"/>
                </a:solidFill>
              </a:rPr>
              <a:t>Críochnaigh</a:t>
            </a:r>
            <a:r>
              <a:rPr lang="en-IE" dirty="0" smtClean="0">
                <a:solidFill>
                  <a:srgbClr val="990033"/>
                </a:solidFill>
              </a:rPr>
              <a:t> an </a:t>
            </a:r>
            <a:r>
              <a:rPr lang="en-IE" dirty="0" err="1" smtClean="0">
                <a:solidFill>
                  <a:srgbClr val="990033"/>
                </a:solidFill>
              </a:rPr>
              <a:t>tábla</a:t>
            </a:r>
            <a:r>
              <a:rPr lang="en-IE" dirty="0" smtClean="0">
                <a:solidFill>
                  <a:srgbClr val="990033"/>
                </a:solidFill>
              </a:rPr>
              <a:t> </a:t>
            </a:r>
            <a:r>
              <a:rPr lang="en-IE" dirty="0" err="1" smtClean="0">
                <a:solidFill>
                  <a:srgbClr val="990033"/>
                </a:solidFill>
              </a:rPr>
              <a:t>ag</a:t>
            </a:r>
            <a:r>
              <a:rPr lang="en-IE" dirty="0" smtClean="0">
                <a:solidFill>
                  <a:srgbClr val="990033"/>
                </a:solidFill>
              </a:rPr>
              <a:t> </a:t>
            </a:r>
            <a:r>
              <a:rPr lang="en-IE" dirty="0" err="1" smtClean="0">
                <a:solidFill>
                  <a:srgbClr val="990033"/>
                </a:solidFill>
              </a:rPr>
              <a:t>léiriú</a:t>
            </a:r>
            <a:r>
              <a:rPr lang="en-IE" dirty="0" smtClean="0">
                <a:solidFill>
                  <a:srgbClr val="990033"/>
                </a:solidFill>
              </a:rPr>
              <a:t> </a:t>
            </a:r>
            <a:r>
              <a:rPr lang="en-IE" dirty="0" err="1" smtClean="0">
                <a:solidFill>
                  <a:srgbClr val="990033"/>
                </a:solidFill>
              </a:rPr>
              <a:t>na</a:t>
            </a:r>
            <a:r>
              <a:rPr lang="en-IE" dirty="0" smtClean="0">
                <a:solidFill>
                  <a:srgbClr val="990033"/>
                </a:solidFill>
              </a:rPr>
              <a:t> </a:t>
            </a:r>
            <a:r>
              <a:rPr lang="en-IE" dirty="0" err="1" smtClean="0">
                <a:solidFill>
                  <a:srgbClr val="990033"/>
                </a:solidFill>
              </a:rPr>
              <a:t>bhfothorthaí</a:t>
            </a:r>
            <a:r>
              <a:rPr lang="en-IE" dirty="0" smtClean="0">
                <a:solidFill>
                  <a:srgbClr val="990033"/>
                </a:solidFill>
              </a:rPr>
              <a:t> </a:t>
            </a:r>
            <a:r>
              <a:rPr lang="en-IE" dirty="0" err="1" smtClean="0">
                <a:solidFill>
                  <a:srgbClr val="990033"/>
                </a:solidFill>
              </a:rPr>
              <a:t>uile</a:t>
            </a:r>
            <a:r>
              <a:rPr lang="en-IE" dirty="0" smtClean="0">
                <a:solidFill>
                  <a:srgbClr val="990033"/>
                </a:solidFill>
              </a:rPr>
              <a:t> a </a:t>
            </a:r>
            <a:r>
              <a:rPr lang="en-IE" dirty="0" err="1" smtClean="0">
                <a:solidFill>
                  <a:srgbClr val="990033"/>
                </a:solidFill>
              </a:rPr>
              <a:t>d’fhéadfadh</a:t>
            </a:r>
            <a:r>
              <a:rPr lang="en-IE" dirty="0" smtClean="0">
                <a:solidFill>
                  <a:srgbClr val="990033"/>
                </a:solidFill>
              </a:rPr>
              <a:t> a </a:t>
            </a:r>
            <a:r>
              <a:rPr lang="en-IE" dirty="0" err="1" smtClean="0">
                <a:solidFill>
                  <a:srgbClr val="990033"/>
                </a:solidFill>
              </a:rPr>
              <a:t>bheith</a:t>
            </a:r>
            <a:r>
              <a:rPr lang="en-IE" dirty="0" smtClean="0">
                <a:solidFill>
                  <a:srgbClr val="990033"/>
                </a:solidFill>
              </a:rPr>
              <a:t> ann.</a:t>
            </a:r>
          </a:p>
          <a:p>
            <a:r>
              <a:rPr lang="en-IE" dirty="0" err="1" smtClean="0">
                <a:solidFill>
                  <a:srgbClr val="990033"/>
                </a:solidFill>
              </a:rPr>
              <a:t>Tábla</a:t>
            </a:r>
            <a:r>
              <a:rPr lang="en-IE" dirty="0" smtClean="0">
                <a:solidFill>
                  <a:srgbClr val="990033"/>
                </a:solidFill>
              </a:rPr>
              <a:t> </a:t>
            </a:r>
            <a:r>
              <a:rPr lang="en-IE" dirty="0" err="1" smtClean="0">
                <a:solidFill>
                  <a:srgbClr val="990033"/>
                </a:solidFill>
              </a:rPr>
              <a:t>dhá</a:t>
            </a:r>
            <a:r>
              <a:rPr lang="en-IE" dirty="0" smtClean="0">
                <a:solidFill>
                  <a:srgbClr val="990033"/>
                </a:solidFill>
              </a:rPr>
              <a:t> </a:t>
            </a:r>
            <a:r>
              <a:rPr lang="en-IE" dirty="0" err="1" smtClean="0">
                <a:solidFill>
                  <a:srgbClr val="990033"/>
                </a:solidFill>
              </a:rPr>
              <a:t>bhealach</a:t>
            </a:r>
            <a:r>
              <a:rPr lang="en-IE" dirty="0" smtClean="0">
                <a:solidFill>
                  <a:srgbClr val="990033"/>
                </a:solidFill>
              </a:rPr>
              <a:t> </a:t>
            </a:r>
            <a:r>
              <a:rPr lang="en-IE" dirty="0" err="1" smtClean="0">
                <a:solidFill>
                  <a:srgbClr val="990033"/>
                </a:solidFill>
              </a:rPr>
              <a:t>ag</a:t>
            </a:r>
            <a:r>
              <a:rPr lang="en-IE" dirty="0" smtClean="0">
                <a:solidFill>
                  <a:srgbClr val="990033"/>
                </a:solidFill>
              </a:rPr>
              <a:t> </a:t>
            </a:r>
            <a:r>
              <a:rPr lang="en-IE" dirty="0" err="1" smtClean="0">
                <a:solidFill>
                  <a:srgbClr val="990033"/>
                </a:solidFill>
              </a:rPr>
              <a:t>taispeáint</a:t>
            </a:r>
            <a:r>
              <a:rPr lang="en-IE" dirty="0" smtClean="0">
                <a:solidFill>
                  <a:srgbClr val="990033"/>
                </a:solidFill>
              </a:rPr>
              <a:t> an </a:t>
            </a:r>
            <a:r>
              <a:rPr lang="en-IE" dirty="0" err="1" smtClean="0">
                <a:solidFill>
                  <a:srgbClr val="990033"/>
                </a:solidFill>
              </a:rPr>
              <a:t>spáis</a:t>
            </a:r>
            <a:r>
              <a:rPr lang="en-IE" dirty="0" smtClean="0">
                <a:solidFill>
                  <a:srgbClr val="990033"/>
                </a:solidFill>
              </a:rPr>
              <a:t> </a:t>
            </a:r>
            <a:r>
              <a:rPr lang="en-IE" dirty="0" err="1" smtClean="0">
                <a:solidFill>
                  <a:srgbClr val="990033"/>
                </a:solidFill>
              </a:rPr>
              <a:t>shamplaigh</a:t>
            </a:r>
            <a:r>
              <a:rPr lang="en-IE" dirty="0" smtClean="0">
                <a:solidFill>
                  <a:srgbClr val="990033"/>
                </a:solidFill>
              </a:rPr>
              <a:t>.</a:t>
            </a:r>
            <a:endParaRPr lang="en-IE" dirty="0">
              <a:solidFill>
                <a:srgbClr val="990033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11967" y="332656"/>
            <a:ext cx="35200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sz="2800" b="1" dirty="0" err="1">
                <a:solidFill>
                  <a:srgbClr val="990033"/>
                </a:solidFill>
              </a:rPr>
              <a:t>Gníomhaíocht</a:t>
            </a:r>
            <a:r>
              <a:rPr lang="en-IE" sz="2800" b="1" dirty="0">
                <a:solidFill>
                  <a:srgbClr val="990033"/>
                </a:solidFill>
              </a:rPr>
              <a:t> </a:t>
            </a:r>
            <a:r>
              <a:rPr lang="en-IE" sz="2800" b="1" dirty="0" err="1">
                <a:solidFill>
                  <a:srgbClr val="990033"/>
                </a:solidFill>
              </a:rPr>
              <a:t>Daltaí</a:t>
            </a:r>
            <a:r>
              <a:rPr lang="en-IE" sz="2800" b="1" dirty="0">
                <a:solidFill>
                  <a:srgbClr val="990033"/>
                </a:solidFill>
              </a:rPr>
              <a:t> 2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76400"/>
            <a:ext cx="8064896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8820000" y="492350"/>
            <a:ext cx="7809274" cy="5550354"/>
            <a:chOff x="8820000" y="492350"/>
            <a:chExt cx="7809274" cy="5550354"/>
          </a:xfrm>
        </p:grpSpPr>
        <p:sp>
          <p:nvSpPr>
            <p:cNvPr id="9" name="Rounded Rectangle 8"/>
            <p:cNvSpPr/>
            <p:nvPr/>
          </p:nvSpPr>
          <p:spPr>
            <a:xfrm rot="16200000">
              <a:off x="8028000" y="1304888"/>
              <a:ext cx="1908000" cy="324000"/>
            </a:xfrm>
            <a:prstGeom prst="roundRect">
              <a:avLst/>
            </a:prstGeom>
            <a:solidFill>
              <a:srgbClr val="FFC000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IE" sz="1200" dirty="0" err="1">
                  <a:solidFill>
                    <a:srgbClr val="990033"/>
                  </a:solidFill>
                </a:rPr>
                <a:t>Idirghníomhaíocht</a:t>
              </a:r>
              <a:r>
                <a:rPr lang="en-IE" sz="1200" dirty="0">
                  <a:solidFill>
                    <a:srgbClr val="990033"/>
                  </a:solidFill>
                </a:rPr>
                <a:t> </a:t>
              </a:r>
              <a:r>
                <a:rPr lang="en-IE" sz="1200" dirty="0" err="1" smtClean="0">
                  <a:solidFill>
                    <a:srgbClr val="990033"/>
                  </a:solidFill>
                </a:rPr>
                <a:t>Ceachta</a:t>
              </a:r>
              <a:r>
                <a:rPr lang="en-IE" sz="1200" dirty="0">
                  <a:solidFill>
                    <a:srgbClr val="990033"/>
                  </a:solidFill>
                </a:rPr>
                <a:t/>
              </a:r>
              <a:br>
                <a:rPr lang="en-IE" sz="1200" dirty="0">
                  <a:solidFill>
                    <a:srgbClr val="990033"/>
                  </a:solidFill>
                </a:rPr>
              </a:br>
              <a:endParaRPr lang="en-IE" sz="1200" dirty="0">
                <a:solidFill>
                  <a:srgbClr val="990033"/>
                </a:solidFill>
              </a:endParaRPr>
            </a:p>
          </p:txBody>
        </p:sp>
        <p:pic>
          <p:nvPicPr>
            <p:cNvPr id="10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9" t="756"/>
            <a:stretch/>
          </p:blipFill>
          <p:spPr bwMode="auto">
            <a:xfrm>
              <a:off x="9161944" y="492350"/>
              <a:ext cx="7467330" cy="55503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44996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7.40741E-7 L -0.93038 7.40741E-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5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3038 7.40741E-7 L -0.00018 0.0034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510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66596" y="891848"/>
            <a:ext cx="82800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IE" sz="2000" dirty="0">
                <a:solidFill>
                  <a:srgbClr val="990033"/>
                </a:solidFill>
              </a:rPr>
              <a:t>Cad í an </a:t>
            </a:r>
            <a:r>
              <a:rPr lang="en-IE" sz="2000" dirty="0" err="1">
                <a:solidFill>
                  <a:srgbClr val="990033"/>
                </a:solidFill>
              </a:rPr>
              <a:t>uimhir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ar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gach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dísle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nach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fothoradh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smtClean="0">
                <a:solidFill>
                  <a:srgbClr val="990033"/>
                </a:solidFill>
              </a:rPr>
              <a:t>a </a:t>
            </a:r>
            <a:r>
              <a:rPr lang="en-IE" sz="2000" dirty="0" err="1" smtClean="0">
                <a:solidFill>
                  <a:srgbClr val="990033"/>
                </a:solidFill>
              </a:rPr>
              <a:t>d’fhéadfadh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>
                <a:solidFill>
                  <a:srgbClr val="990033"/>
                </a:solidFill>
              </a:rPr>
              <a:t>a </a:t>
            </a:r>
            <a:r>
              <a:rPr lang="en-IE" sz="2000" dirty="0" err="1" smtClean="0">
                <a:solidFill>
                  <a:srgbClr val="990033"/>
                </a:solidFill>
              </a:rPr>
              <a:t>bheith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ann</a:t>
            </a:r>
            <a:r>
              <a:rPr lang="en-IE" sz="2000" dirty="0" smtClean="0">
                <a:solidFill>
                  <a:srgbClr val="990033"/>
                </a:solidFill>
              </a:rPr>
              <a:t>?</a:t>
            </a:r>
            <a:endParaRPr lang="en-IE" sz="2000" dirty="0">
              <a:solidFill>
                <a:srgbClr val="990033"/>
              </a:solidFill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IE" sz="2000" dirty="0">
                <a:solidFill>
                  <a:srgbClr val="990033"/>
                </a:solidFill>
              </a:rPr>
              <a:t>An </a:t>
            </a:r>
            <a:r>
              <a:rPr lang="en-IE" sz="2000" dirty="0" err="1">
                <a:solidFill>
                  <a:srgbClr val="990033"/>
                </a:solidFill>
              </a:rPr>
              <a:t>mbreathnaíonn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smtClean="0">
                <a:solidFill>
                  <a:srgbClr val="990033"/>
                </a:solidFill>
              </a:rPr>
              <a:t>an </a:t>
            </a:r>
            <a:r>
              <a:rPr lang="en-IE" sz="2000" dirty="0" err="1" smtClean="0">
                <a:solidFill>
                  <a:srgbClr val="990033"/>
                </a:solidFill>
              </a:rPr>
              <a:t>cluiche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seo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féaráilte</a:t>
            </a:r>
            <a:r>
              <a:rPr lang="en-IE" sz="2000" dirty="0" smtClean="0">
                <a:solidFill>
                  <a:srgbClr val="990033"/>
                </a:solidFill>
              </a:rPr>
              <a:t>?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IE" sz="2000" dirty="0" err="1">
                <a:solidFill>
                  <a:srgbClr val="990033"/>
                </a:solidFill>
              </a:rPr>
              <a:t>Cén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fáth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nach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bhfuil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sé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féaráilte</a:t>
            </a:r>
            <a:r>
              <a:rPr lang="en-IE" sz="2000" dirty="0" smtClean="0">
                <a:solidFill>
                  <a:srgbClr val="990033"/>
                </a:solidFill>
              </a:rPr>
              <a:t>?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de-DE" sz="2000" dirty="0">
                <a:solidFill>
                  <a:srgbClr val="990033"/>
                </a:solidFill>
              </a:rPr>
              <a:t>An ionann an fothoradh </a:t>
            </a:r>
            <a:r>
              <a:rPr lang="de-DE" sz="2000" dirty="0" smtClean="0">
                <a:solidFill>
                  <a:srgbClr val="990033"/>
                </a:solidFill>
              </a:rPr>
              <a:t>4+5 agus </a:t>
            </a:r>
            <a:r>
              <a:rPr lang="de-DE" sz="2000" dirty="0">
                <a:solidFill>
                  <a:srgbClr val="990033"/>
                </a:solidFill>
              </a:rPr>
              <a:t>an fothoradh 5+4</a:t>
            </a:r>
            <a:r>
              <a:rPr lang="de-DE" sz="2000" dirty="0" smtClean="0">
                <a:solidFill>
                  <a:srgbClr val="990033"/>
                </a:solidFill>
              </a:rPr>
              <a:t>?</a:t>
            </a:r>
            <a:endParaRPr lang="de-DE" sz="2000" dirty="0">
              <a:solidFill>
                <a:srgbClr val="990033"/>
              </a:solidFill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IE" sz="2000" dirty="0" err="1">
                <a:solidFill>
                  <a:srgbClr val="990033"/>
                </a:solidFill>
              </a:rPr>
              <a:t>Cé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mhéad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bealach</a:t>
            </a:r>
            <a:r>
              <a:rPr lang="en-IE" sz="2000" dirty="0">
                <a:solidFill>
                  <a:srgbClr val="990033"/>
                </a:solidFill>
              </a:rPr>
              <a:t> a </a:t>
            </a:r>
            <a:r>
              <a:rPr lang="en-IE" sz="2000" dirty="0" err="1" smtClean="0">
                <a:solidFill>
                  <a:srgbClr val="990033"/>
                </a:solidFill>
              </a:rPr>
              <a:t>bhféadfaí</a:t>
            </a:r>
            <a:r>
              <a:rPr lang="en-IE" sz="2000" dirty="0" smtClean="0">
                <a:solidFill>
                  <a:srgbClr val="990033"/>
                </a:solidFill>
              </a:rPr>
              <a:t> an </a:t>
            </a:r>
            <a:r>
              <a:rPr lang="en-IE" sz="2000" dirty="0" err="1">
                <a:solidFill>
                  <a:srgbClr val="990033"/>
                </a:solidFill>
              </a:rPr>
              <a:t>toradh</a:t>
            </a:r>
            <a:r>
              <a:rPr lang="en-IE" sz="2000" dirty="0">
                <a:solidFill>
                  <a:srgbClr val="990033"/>
                </a:solidFill>
              </a:rPr>
              <a:t> 9 a </a:t>
            </a:r>
            <a:r>
              <a:rPr lang="en-IE" sz="2000" dirty="0" err="1">
                <a:solidFill>
                  <a:srgbClr val="990033"/>
                </a:solidFill>
              </a:rPr>
              <a:t>fháil</a:t>
            </a:r>
            <a:r>
              <a:rPr lang="en-IE" sz="2000" dirty="0" smtClean="0">
                <a:solidFill>
                  <a:srgbClr val="990033"/>
                </a:solidFill>
              </a:rPr>
              <a:t>?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IE" sz="2000" dirty="0">
                <a:solidFill>
                  <a:srgbClr val="990033"/>
                </a:solidFill>
              </a:rPr>
              <a:t>An </a:t>
            </a:r>
            <a:r>
              <a:rPr lang="en-IE" sz="2000" dirty="0" err="1" smtClean="0">
                <a:solidFill>
                  <a:srgbClr val="990033"/>
                </a:solidFill>
              </a:rPr>
              <a:t>mbeifeá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>
                <a:solidFill>
                  <a:srgbClr val="990033"/>
                </a:solidFill>
              </a:rPr>
              <a:t>in </a:t>
            </a:r>
            <a:r>
              <a:rPr lang="en-IE" sz="2000" dirty="0" err="1">
                <a:solidFill>
                  <a:srgbClr val="990033"/>
                </a:solidFill>
              </a:rPr>
              <a:t>ann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tábla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smtClean="0">
                <a:solidFill>
                  <a:srgbClr val="990033"/>
                </a:solidFill>
              </a:rPr>
              <a:t>a </a:t>
            </a:r>
            <a:r>
              <a:rPr lang="en-IE" sz="2000" dirty="0" err="1" smtClean="0">
                <a:solidFill>
                  <a:srgbClr val="990033"/>
                </a:solidFill>
              </a:rPr>
              <a:t>dhearadh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>
                <a:solidFill>
                  <a:srgbClr val="990033"/>
                </a:solidFill>
              </a:rPr>
              <a:t>a </a:t>
            </a:r>
            <a:r>
              <a:rPr lang="en-IE" sz="2000" dirty="0" err="1">
                <a:solidFill>
                  <a:srgbClr val="990033"/>
                </a:solidFill>
              </a:rPr>
              <a:t>léireodh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gach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fothoradh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>
                <a:solidFill>
                  <a:srgbClr val="990033"/>
                </a:solidFill>
              </a:rPr>
              <a:t>a </a:t>
            </a:r>
            <a:r>
              <a:rPr lang="en-IE" sz="2000" dirty="0" err="1">
                <a:solidFill>
                  <a:srgbClr val="990033"/>
                </a:solidFill>
              </a:rPr>
              <a:t>d’fhéadfadh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smtClean="0">
                <a:solidFill>
                  <a:srgbClr val="990033"/>
                </a:solidFill>
              </a:rPr>
              <a:t>a </a:t>
            </a:r>
            <a:r>
              <a:rPr lang="en-IE" sz="2000" dirty="0" err="1" smtClean="0">
                <a:solidFill>
                  <a:srgbClr val="990033"/>
                </a:solidFill>
              </a:rPr>
              <a:t>bheith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ann</a:t>
            </a:r>
            <a:r>
              <a:rPr lang="en-IE" sz="2000" dirty="0" smtClean="0">
                <a:solidFill>
                  <a:srgbClr val="990033"/>
                </a:solidFill>
              </a:rPr>
              <a:t>?</a:t>
            </a:r>
          </a:p>
          <a:p>
            <a:pPr algn="ctr"/>
            <a:r>
              <a:rPr lang="en-IE" sz="2000" dirty="0" smtClean="0">
                <a:solidFill>
                  <a:srgbClr val="990033"/>
                </a:solidFill>
              </a:rPr>
              <a:t>	</a:t>
            </a:r>
            <a:r>
              <a:rPr lang="en-IE" sz="2000" b="1" dirty="0" err="1">
                <a:solidFill>
                  <a:srgbClr val="990033"/>
                </a:solidFill>
              </a:rPr>
              <a:t>Glaoitear</a:t>
            </a:r>
            <a:r>
              <a:rPr lang="en-IE" sz="2000" b="1" dirty="0">
                <a:solidFill>
                  <a:srgbClr val="990033"/>
                </a:solidFill>
              </a:rPr>
              <a:t> an ‘</a:t>
            </a:r>
            <a:r>
              <a:rPr lang="en-IE" sz="2000" b="1" dirty="0" err="1">
                <a:solidFill>
                  <a:srgbClr val="990033"/>
                </a:solidFill>
              </a:rPr>
              <a:t>Spás</a:t>
            </a:r>
            <a:r>
              <a:rPr lang="en-IE" sz="2000" b="1" dirty="0">
                <a:solidFill>
                  <a:srgbClr val="990033"/>
                </a:solidFill>
              </a:rPr>
              <a:t> </a:t>
            </a:r>
            <a:r>
              <a:rPr lang="en-IE" sz="2000" b="1" dirty="0" err="1">
                <a:solidFill>
                  <a:srgbClr val="990033"/>
                </a:solidFill>
              </a:rPr>
              <a:t>Samplach</a:t>
            </a:r>
            <a:r>
              <a:rPr lang="en-IE" sz="2000" b="1" dirty="0">
                <a:solidFill>
                  <a:srgbClr val="990033"/>
                </a:solidFill>
              </a:rPr>
              <a:t>’ </a:t>
            </a:r>
            <a:r>
              <a:rPr lang="en-IE" sz="2000" b="1" dirty="0" err="1" smtClean="0">
                <a:solidFill>
                  <a:srgbClr val="990033"/>
                </a:solidFill>
              </a:rPr>
              <a:t>ar</a:t>
            </a:r>
            <a:r>
              <a:rPr lang="en-IE" sz="2000" b="1" dirty="0" smtClean="0">
                <a:solidFill>
                  <a:srgbClr val="990033"/>
                </a:solidFill>
              </a:rPr>
              <a:t> </a:t>
            </a:r>
            <a:r>
              <a:rPr lang="pt-BR" sz="2000" b="1" dirty="0" smtClean="0">
                <a:solidFill>
                  <a:srgbClr val="990033"/>
                </a:solidFill>
              </a:rPr>
              <a:t>shraith </a:t>
            </a:r>
            <a:r>
              <a:rPr lang="pt-BR" sz="2000" b="1" dirty="0">
                <a:solidFill>
                  <a:srgbClr val="990033"/>
                </a:solidFill>
              </a:rPr>
              <a:t>de na fothorthaí ar </a:t>
            </a:r>
            <a:r>
              <a:rPr lang="pt-BR" sz="2000" b="1" dirty="0" smtClean="0">
                <a:solidFill>
                  <a:srgbClr val="990033"/>
                </a:solidFill>
              </a:rPr>
              <a:t>fad </a:t>
            </a:r>
            <a:r>
              <a:rPr lang="en-IE" sz="2000" b="1" dirty="0" smtClean="0">
                <a:solidFill>
                  <a:srgbClr val="990033"/>
                </a:solidFill>
              </a:rPr>
              <a:t>a </a:t>
            </a:r>
            <a:r>
              <a:rPr lang="en-IE" sz="2000" b="1" dirty="0" err="1">
                <a:solidFill>
                  <a:srgbClr val="990033"/>
                </a:solidFill>
              </a:rPr>
              <a:t>d’fhéadfadh</a:t>
            </a:r>
            <a:r>
              <a:rPr lang="en-IE" sz="2000" b="1" dirty="0">
                <a:solidFill>
                  <a:srgbClr val="990033"/>
                </a:solidFill>
              </a:rPr>
              <a:t> a </a:t>
            </a:r>
            <a:r>
              <a:rPr lang="en-IE" sz="2000" b="1" dirty="0" err="1">
                <a:solidFill>
                  <a:srgbClr val="990033"/>
                </a:solidFill>
              </a:rPr>
              <a:t>bheith</a:t>
            </a:r>
            <a:r>
              <a:rPr lang="en-IE" sz="2000" b="1" dirty="0">
                <a:solidFill>
                  <a:srgbClr val="990033"/>
                </a:solidFill>
              </a:rPr>
              <a:t> ann</a:t>
            </a:r>
            <a:r>
              <a:rPr lang="en-IE" sz="2000" b="1" dirty="0" smtClean="0">
                <a:solidFill>
                  <a:srgbClr val="990033"/>
                </a:solidFill>
              </a:rPr>
              <a:t>.</a:t>
            </a:r>
          </a:p>
          <a:p>
            <a:endParaRPr lang="en-IE" sz="2000" b="1" i="1" dirty="0">
              <a:solidFill>
                <a:srgbClr val="990033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8820000" y="492350"/>
            <a:ext cx="7809274" cy="5550354"/>
            <a:chOff x="8820000" y="492350"/>
            <a:chExt cx="7809274" cy="5550354"/>
          </a:xfrm>
        </p:grpSpPr>
        <p:sp>
          <p:nvSpPr>
            <p:cNvPr id="6" name="Rounded Rectangle 5"/>
            <p:cNvSpPr/>
            <p:nvPr/>
          </p:nvSpPr>
          <p:spPr>
            <a:xfrm rot="16200000">
              <a:off x="8028000" y="1304888"/>
              <a:ext cx="1908000" cy="324000"/>
            </a:xfrm>
            <a:prstGeom prst="roundRect">
              <a:avLst/>
            </a:prstGeom>
            <a:solidFill>
              <a:srgbClr val="FFC000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IE" sz="1200" dirty="0" err="1">
                  <a:solidFill>
                    <a:srgbClr val="990033"/>
                  </a:solidFill>
                </a:rPr>
                <a:t>Idirghníomhaíocht</a:t>
              </a:r>
              <a:r>
                <a:rPr lang="en-IE" sz="1200" dirty="0">
                  <a:solidFill>
                    <a:srgbClr val="990033"/>
                  </a:solidFill>
                </a:rPr>
                <a:t> </a:t>
              </a:r>
              <a:r>
                <a:rPr lang="en-IE" sz="1200" dirty="0" err="1" smtClean="0">
                  <a:solidFill>
                    <a:srgbClr val="990033"/>
                  </a:solidFill>
                </a:rPr>
                <a:t>Ceachta</a:t>
              </a:r>
              <a:r>
                <a:rPr lang="en-IE" sz="1200" dirty="0">
                  <a:solidFill>
                    <a:srgbClr val="990033"/>
                  </a:solidFill>
                </a:rPr>
                <a:t/>
              </a:r>
              <a:br>
                <a:rPr lang="en-IE" sz="1200" dirty="0">
                  <a:solidFill>
                    <a:srgbClr val="990033"/>
                  </a:solidFill>
                </a:rPr>
              </a:br>
              <a:endParaRPr lang="en-IE" sz="1200" dirty="0">
                <a:solidFill>
                  <a:srgbClr val="990033"/>
                </a:solidFill>
              </a:endParaRPr>
            </a:p>
          </p:txBody>
        </p:sp>
        <p:pic>
          <p:nvPicPr>
            <p:cNvPr id="2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9" t="756"/>
            <a:stretch/>
          </p:blipFill>
          <p:spPr bwMode="auto">
            <a:xfrm>
              <a:off x="9161944" y="492350"/>
              <a:ext cx="7467330" cy="55503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62159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7.40741E-7 L -0.93038 7.40741E-7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5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3038 7.40741E-7 L -0.00018 0.00347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510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55150" y="404664"/>
            <a:ext cx="7920000" cy="1077218"/>
          </a:xfrm>
          <a:prstGeom prst="rect">
            <a:avLst/>
          </a:prstGeom>
          <a:ln>
            <a:solidFill>
              <a:srgbClr val="990033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IE" sz="2400" b="1" dirty="0" err="1">
                <a:solidFill>
                  <a:srgbClr val="990033"/>
                </a:solidFill>
              </a:rPr>
              <a:t>Gníomhaíocht</a:t>
            </a:r>
            <a:r>
              <a:rPr lang="en-IE" sz="2400" b="1" dirty="0">
                <a:solidFill>
                  <a:srgbClr val="990033"/>
                </a:solidFill>
              </a:rPr>
              <a:t> </a:t>
            </a:r>
            <a:r>
              <a:rPr lang="en-IE" sz="2400" b="1" dirty="0" err="1">
                <a:solidFill>
                  <a:srgbClr val="990033"/>
                </a:solidFill>
              </a:rPr>
              <a:t>Daltaí</a:t>
            </a:r>
            <a:r>
              <a:rPr lang="en-IE" sz="2400" b="1" dirty="0">
                <a:solidFill>
                  <a:srgbClr val="990033"/>
                </a:solidFill>
              </a:rPr>
              <a:t> </a:t>
            </a:r>
            <a:r>
              <a:rPr lang="en-IE" sz="2400" b="1" dirty="0" smtClean="0">
                <a:solidFill>
                  <a:srgbClr val="990033"/>
                </a:solidFill>
              </a:rPr>
              <a:t>2B</a:t>
            </a:r>
          </a:p>
          <a:p>
            <a:endParaRPr lang="en-IE" sz="2000" dirty="0">
              <a:solidFill>
                <a:srgbClr val="990033"/>
              </a:solidFill>
            </a:endParaRPr>
          </a:p>
          <a:p>
            <a:r>
              <a:rPr lang="en-IE" sz="2000" dirty="0" err="1">
                <a:solidFill>
                  <a:srgbClr val="990033"/>
                </a:solidFill>
              </a:rPr>
              <a:t>Cé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mhéad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fothoradh</a:t>
            </a:r>
            <a:r>
              <a:rPr lang="en-IE" sz="2000" dirty="0">
                <a:solidFill>
                  <a:srgbClr val="990033"/>
                </a:solidFill>
              </a:rPr>
              <a:t> a </a:t>
            </a:r>
            <a:r>
              <a:rPr lang="en-IE" sz="2000" dirty="0" err="1">
                <a:solidFill>
                  <a:srgbClr val="990033"/>
                </a:solidFill>
              </a:rPr>
              <a:t>d’fhéadfadh</a:t>
            </a:r>
            <a:r>
              <a:rPr lang="en-IE" sz="2000" dirty="0">
                <a:solidFill>
                  <a:srgbClr val="990033"/>
                </a:solidFill>
              </a:rPr>
              <a:t> a </a:t>
            </a:r>
            <a:r>
              <a:rPr lang="en-IE" sz="2000" dirty="0" err="1">
                <a:solidFill>
                  <a:srgbClr val="990033"/>
                </a:solidFill>
              </a:rPr>
              <a:t>bheith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ann</a:t>
            </a:r>
            <a:r>
              <a:rPr lang="en-IE" sz="2000" dirty="0">
                <a:solidFill>
                  <a:srgbClr val="990033"/>
                </a:solidFill>
              </a:rPr>
              <a:t>?__________________</a:t>
            </a:r>
            <a:endParaRPr lang="en-IE" sz="700" dirty="0">
              <a:solidFill>
                <a:srgbClr val="990033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55150" y="1700808"/>
            <a:ext cx="7920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pt-BR" dirty="0">
                <a:solidFill>
                  <a:srgbClr val="990033"/>
                </a:solidFill>
              </a:rPr>
              <a:t>An féidir leat é sin a </a:t>
            </a:r>
            <a:r>
              <a:rPr lang="pt-BR" dirty="0" smtClean="0">
                <a:solidFill>
                  <a:srgbClr val="990033"/>
                </a:solidFill>
              </a:rPr>
              <a:t>cheangal </a:t>
            </a:r>
            <a:r>
              <a:rPr lang="en-IE" dirty="0" smtClean="0">
                <a:solidFill>
                  <a:srgbClr val="990033"/>
                </a:solidFill>
              </a:rPr>
              <a:t>le </a:t>
            </a:r>
            <a:r>
              <a:rPr lang="en-IE" dirty="0" err="1">
                <a:solidFill>
                  <a:srgbClr val="990033"/>
                </a:solidFill>
              </a:rPr>
              <a:t>bhunphrionsabal</a:t>
            </a:r>
            <a:r>
              <a:rPr lang="en-IE" dirty="0">
                <a:solidFill>
                  <a:srgbClr val="990033"/>
                </a:solidFill>
              </a:rPr>
              <a:t> </a:t>
            </a:r>
            <a:r>
              <a:rPr lang="en-IE" dirty="0" smtClean="0">
                <a:solidFill>
                  <a:srgbClr val="990033"/>
                </a:solidFill>
              </a:rPr>
              <a:t>an </a:t>
            </a:r>
            <a:r>
              <a:rPr lang="en-IE" dirty="0" err="1" smtClean="0">
                <a:solidFill>
                  <a:srgbClr val="990033"/>
                </a:solidFill>
              </a:rPr>
              <a:t>chomhairimh</a:t>
            </a:r>
            <a:r>
              <a:rPr lang="en-IE" dirty="0" smtClean="0">
                <a:solidFill>
                  <a:srgbClr val="990033"/>
                </a:solidFill>
              </a:rPr>
              <a:t> </a:t>
            </a:r>
            <a:r>
              <a:rPr lang="en-IE" dirty="0" err="1">
                <a:solidFill>
                  <a:srgbClr val="990033"/>
                </a:solidFill>
              </a:rPr>
              <a:t>i</a:t>
            </a:r>
            <a:r>
              <a:rPr lang="en-IE" dirty="0">
                <a:solidFill>
                  <a:srgbClr val="990033"/>
                </a:solidFill>
              </a:rPr>
              <a:t> </a:t>
            </a:r>
            <a:r>
              <a:rPr lang="en-IE" dirty="0" err="1" smtClean="0">
                <a:solidFill>
                  <a:srgbClr val="990033"/>
                </a:solidFill>
              </a:rPr>
              <a:t>gceacht</a:t>
            </a:r>
            <a:r>
              <a:rPr lang="en-IE" dirty="0" smtClean="0">
                <a:solidFill>
                  <a:srgbClr val="990033"/>
                </a:solidFill>
              </a:rPr>
              <a:t> </a:t>
            </a:r>
            <a:r>
              <a:rPr lang="en-IE" dirty="0" err="1" smtClean="0">
                <a:solidFill>
                  <a:srgbClr val="990033"/>
                </a:solidFill>
              </a:rPr>
              <a:t>roimhe</a:t>
            </a:r>
            <a:r>
              <a:rPr lang="en-IE" dirty="0" smtClean="0">
                <a:solidFill>
                  <a:srgbClr val="990033"/>
                </a:solidFill>
              </a:rPr>
              <a:t> </a:t>
            </a:r>
            <a:r>
              <a:rPr lang="en-IE" dirty="0" err="1">
                <a:solidFill>
                  <a:srgbClr val="990033"/>
                </a:solidFill>
              </a:rPr>
              <a:t>seo</a:t>
            </a:r>
            <a:r>
              <a:rPr lang="en-IE" dirty="0">
                <a:solidFill>
                  <a:srgbClr val="990033"/>
                </a:solidFill>
              </a:rPr>
              <a:t>?</a:t>
            </a:r>
            <a:endParaRPr lang="en-IE" dirty="0" smtClean="0">
              <a:solidFill>
                <a:srgbClr val="990033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55150" y="2420888"/>
            <a:ext cx="7920000" cy="2308324"/>
          </a:xfrm>
          <a:prstGeom prst="rect">
            <a:avLst/>
          </a:prstGeom>
          <a:ln>
            <a:solidFill>
              <a:srgbClr val="990033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IE" sz="2400" b="1" dirty="0" err="1">
                <a:solidFill>
                  <a:srgbClr val="990033"/>
                </a:solidFill>
              </a:rPr>
              <a:t>Gníomhaíocht</a:t>
            </a:r>
            <a:r>
              <a:rPr lang="en-IE" sz="2400" b="1" dirty="0">
                <a:solidFill>
                  <a:srgbClr val="990033"/>
                </a:solidFill>
              </a:rPr>
              <a:t> </a:t>
            </a:r>
            <a:r>
              <a:rPr lang="en-IE" sz="2400" b="1" dirty="0" err="1">
                <a:solidFill>
                  <a:srgbClr val="990033"/>
                </a:solidFill>
              </a:rPr>
              <a:t>Daltaí</a:t>
            </a:r>
            <a:r>
              <a:rPr lang="en-IE" sz="2400" b="1" dirty="0">
                <a:solidFill>
                  <a:srgbClr val="990033"/>
                </a:solidFill>
              </a:rPr>
              <a:t> 2C</a:t>
            </a:r>
          </a:p>
          <a:p>
            <a:r>
              <a:rPr lang="en-IE" sz="2000" dirty="0" err="1">
                <a:solidFill>
                  <a:srgbClr val="990033"/>
                </a:solidFill>
              </a:rPr>
              <a:t>Bunrialacha</a:t>
            </a:r>
            <a:r>
              <a:rPr lang="en-IE" sz="2000" dirty="0">
                <a:solidFill>
                  <a:srgbClr val="990033"/>
                </a:solidFill>
              </a:rPr>
              <a:t>: </a:t>
            </a:r>
            <a:r>
              <a:rPr lang="en-IE" sz="2000" dirty="0" err="1">
                <a:solidFill>
                  <a:srgbClr val="990033"/>
                </a:solidFill>
              </a:rPr>
              <a:t>Bíonn</a:t>
            </a:r>
            <a:r>
              <a:rPr lang="en-IE" sz="2000" dirty="0">
                <a:solidFill>
                  <a:srgbClr val="990033"/>
                </a:solidFill>
              </a:rPr>
              <a:t> an </a:t>
            </a:r>
            <a:r>
              <a:rPr lang="en-IE" sz="2000" dirty="0" err="1">
                <a:solidFill>
                  <a:srgbClr val="990033"/>
                </a:solidFill>
              </a:rPr>
              <a:t>bua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ag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Imreoir</a:t>
            </a:r>
            <a:r>
              <a:rPr lang="en-IE" sz="2000" dirty="0">
                <a:solidFill>
                  <a:srgbClr val="990033"/>
                </a:solidFill>
              </a:rPr>
              <a:t> A </a:t>
            </a:r>
            <a:r>
              <a:rPr lang="en-IE" sz="2000" dirty="0" err="1">
                <a:solidFill>
                  <a:srgbClr val="990033"/>
                </a:solidFill>
              </a:rPr>
              <a:t>nuair</a:t>
            </a:r>
            <a:r>
              <a:rPr lang="en-IE" sz="2000" dirty="0">
                <a:solidFill>
                  <a:srgbClr val="990033"/>
                </a:solidFill>
              </a:rPr>
              <a:t> is </a:t>
            </a:r>
            <a:r>
              <a:rPr lang="en-IE" sz="2000" dirty="0" err="1">
                <a:solidFill>
                  <a:srgbClr val="990033"/>
                </a:solidFill>
              </a:rPr>
              <a:t>iad</a:t>
            </a:r>
            <a:r>
              <a:rPr lang="en-IE" sz="2000" dirty="0">
                <a:solidFill>
                  <a:srgbClr val="990033"/>
                </a:solidFill>
              </a:rPr>
              <a:t> 2, 3, 4, 10, 11 </a:t>
            </a:r>
            <a:r>
              <a:rPr lang="en-IE" sz="2000" dirty="0" err="1">
                <a:solidFill>
                  <a:srgbClr val="990033"/>
                </a:solidFill>
              </a:rPr>
              <a:t>nó</a:t>
            </a:r>
            <a:r>
              <a:rPr lang="en-IE" sz="2000" dirty="0">
                <a:solidFill>
                  <a:srgbClr val="990033"/>
                </a:solidFill>
              </a:rPr>
              <a:t> 12 an </a:t>
            </a:r>
            <a:r>
              <a:rPr lang="en-IE" sz="2000" dirty="0" err="1">
                <a:solidFill>
                  <a:srgbClr val="990033"/>
                </a:solidFill>
              </a:rPr>
              <a:t>tsuim</a:t>
            </a:r>
            <a:r>
              <a:rPr lang="en-IE" sz="2000" dirty="0" smtClean="0">
                <a:solidFill>
                  <a:srgbClr val="990033"/>
                </a:solidFill>
              </a:rPr>
              <a:t>.</a:t>
            </a:r>
          </a:p>
          <a:p>
            <a:endParaRPr lang="en-IE" sz="2000" dirty="0">
              <a:solidFill>
                <a:srgbClr val="990033"/>
              </a:solidFill>
            </a:endParaRPr>
          </a:p>
          <a:p>
            <a:r>
              <a:rPr lang="en-IE" sz="2000" dirty="0" err="1">
                <a:solidFill>
                  <a:srgbClr val="990033"/>
                </a:solidFill>
              </a:rPr>
              <a:t>Bíonn</a:t>
            </a:r>
            <a:r>
              <a:rPr lang="en-IE" sz="2000" dirty="0">
                <a:solidFill>
                  <a:srgbClr val="990033"/>
                </a:solidFill>
              </a:rPr>
              <a:t> an </a:t>
            </a:r>
            <a:r>
              <a:rPr lang="en-IE" sz="2000" dirty="0" err="1">
                <a:solidFill>
                  <a:srgbClr val="990033"/>
                </a:solidFill>
              </a:rPr>
              <a:t>bua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ag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Imreoir</a:t>
            </a:r>
            <a:r>
              <a:rPr lang="en-IE" sz="2000" dirty="0">
                <a:solidFill>
                  <a:srgbClr val="990033"/>
                </a:solidFill>
              </a:rPr>
              <a:t> B </a:t>
            </a:r>
            <a:r>
              <a:rPr lang="en-IE" sz="2000" dirty="0" err="1">
                <a:solidFill>
                  <a:srgbClr val="990033"/>
                </a:solidFill>
              </a:rPr>
              <a:t>nuair</a:t>
            </a:r>
            <a:r>
              <a:rPr lang="en-IE" sz="2000" dirty="0">
                <a:solidFill>
                  <a:srgbClr val="990033"/>
                </a:solidFill>
              </a:rPr>
              <a:t> is </a:t>
            </a:r>
            <a:r>
              <a:rPr lang="en-IE" sz="2000" dirty="0" err="1">
                <a:solidFill>
                  <a:srgbClr val="990033"/>
                </a:solidFill>
              </a:rPr>
              <a:t>iad</a:t>
            </a:r>
            <a:r>
              <a:rPr lang="en-IE" sz="2000" dirty="0">
                <a:solidFill>
                  <a:srgbClr val="990033"/>
                </a:solidFill>
              </a:rPr>
              <a:t> 5, 6, 7, 8 </a:t>
            </a:r>
            <a:r>
              <a:rPr lang="en-IE" sz="2000" dirty="0" err="1">
                <a:solidFill>
                  <a:srgbClr val="990033"/>
                </a:solidFill>
              </a:rPr>
              <a:t>nó</a:t>
            </a:r>
            <a:r>
              <a:rPr lang="en-IE" sz="2000" dirty="0">
                <a:solidFill>
                  <a:srgbClr val="990033"/>
                </a:solidFill>
              </a:rPr>
              <a:t> 9 an </a:t>
            </a:r>
            <a:r>
              <a:rPr lang="en-IE" sz="2000" dirty="0" err="1">
                <a:solidFill>
                  <a:srgbClr val="990033"/>
                </a:solidFill>
              </a:rPr>
              <a:t>tsuim</a:t>
            </a:r>
            <a:r>
              <a:rPr lang="en-IE" sz="2000" dirty="0">
                <a:solidFill>
                  <a:srgbClr val="990033"/>
                </a:solidFill>
              </a:rPr>
              <a:t>.</a:t>
            </a:r>
          </a:p>
          <a:p>
            <a:r>
              <a:rPr lang="en-IE" sz="2000" dirty="0" err="1">
                <a:solidFill>
                  <a:srgbClr val="990033"/>
                </a:solidFill>
              </a:rPr>
              <a:t>Cé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mhéad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fothoradh</a:t>
            </a:r>
            <a:r>
              <a:rPr lang="en-IE" sz="2000" dirty="0">
                <a:solidFill>
                  <a:srgbClr val="990033"/>
                </a:solidFill>
              </a:rPr>
              <a:t> a </a:t>
            </a:r>
            <a:r>
              <a:rPr lang="en-IE" sz="2000" dirty="0" err="1">
                <a:solidFill>
                  <a:srgbClr val="990033"/>
                </a:solidFill>
              </a:rPr>
              <a:t>bhuafaidh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imreoir</a:t>
            </a:r>
            <a:r>
              <a:rPr lang="en-IE" sz="2000" dirty="0">
                <a:solidFill>
                  <a:srgbClr val="990033"/>
                </a:solidFill>
              </a:rPr>
              <a:t> A</a:t>
            </a:r>
            <a:r>
              <a:rPr lang="en-IE" sz="2000" dirty="0" smtClean="0">
                <a:solidFill>
                  <a:srgbClr val="990033"/>
                </a:solidFill>
              </a:rPr>
              <a:t>? ________________________</a:t>
            </a:r>
            <a:endParaRPr lang="en-IE" sz="2000" dirty="0">
              <a:solidFill>
                <a:srgbClr val="990033"/>
              </a:solidFill>
            </a:endParaRPr>
          </a:p>
          <a:p>
            <a:r>
              <a:rPr lang="en-IE" sz="2000" dirty="0" err="1">
                <a:solidFill>
                  <a:srgbClr val="990033"/>
                </a:solidFill>
              </a:rPr>
              <a:t>Cé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mhéad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fothoradh</a:t>
            </a:r>
            <a:r>
              <a:rPr lang="en-IE" sz="2000" dirty="0">
                <a:solidFill>
                  <a:srgbClr val="990033"/>
                </a:solidFill>
              </a:rPr>
              <a:t> a </a:t>
            </a:r>
            <a:r>
              <a:rPr lang="en-IE" sz="2000" dirty="0" err="1">
                <a:solidFill>
                  <a:srgbClr val="990033"/>
                </a:solidFill>
              </a:rPr>
              <a:t>bhuafaidh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imreoir</a:t>
            </a:r>
            <a:r>
              <a:rPr lang="en-IE" sz="2000" dirty="0">
                <a:solidFill>
                  <a:srgbClr val="990033"/>
                </a:solidFill>
              </a:rPr>
              <a:t> B</a:t>
            </a:r>
            <a:r>
              <a:rPr lang="en-IE" sz="2000" dirty="0" smtClean="0">
                <a:solidFill>
                  <a:srgbClr val="990033"/>
                </a:solidFill>
              </a:rPr>
              <a:t>? ________________________</a:t>
            </a:r>
            <a:endParaRPr lang="en-IE" sz="1600" dirty="0">
              <a:solidFill>
                <a:srgbClr val="990033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8820000" y="495775"/>
            <a:ext cx="7905003" cy="5579955"/>
            <a:chOff x="8820000" y="495775"/>
            <a:chExt cx="7905003" cy="5579955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0" t="653"/>
            <a:stretch/>
          </p:blipFill>
          <p:spPr bwMode="auto">
            <a:xfrm>
              <a:off x="9124564" y="495775"/>
              <a:ext cx="7600439" cy="55799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Rounded Rectangle 9"/>
            <p:cNvSpPr/>
            <p:nvPr/>
          </p:nvSpPr>
          <p:spPr>
            <a:xfrm rot="16200000">
              <a:off x="8028000" y="1304888"/>
              <a:ext cx="1908000" cy="324000"/>
            </a:xfrm>
            <a:prstGeom prst="roundRect">
              <a:avLst/>
            </a:prstGeom>
            <a:solidFill>
              <a:srgbClr val="FFC000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IE" sz="1200" dirty="0" err="1">
                  <a:solidFill>
                    <a:srgbClr val="990033"/>
                  </a:solidFill>
                </a:rPr>
                <a:t>Idirghníomhaíocht</a:t>
              </a:r>
              <a:r>
                <a:rPr lang="en-IE" sz="1200" dirty="0">
                  <a:solidFill>
                    <a:srgbClr val="990033"/>
                  </a:solidFill>
                </a:rPr>
                <a:t> </a:t>
              </a:r>
              <a:r>
                <a:rPr lang="en-IE" sz="1200" dirty="0" err="1" smtClean="0">
                  <a:solidFill>
                    <a:srgbClr val="990033"/>
                  </a:solidFill>
                </a:rPr>
                <a:t>Ceachta</a:t>
              </a:r>
              <a:r>
                <a:rPr lang="en-IE" sz="1200" dirty="0">
                  <a:solidFill>
                    <a:srgbClr val="990033"/>
                  </a:solidFill>
                </a:rPr>
                <a:t/>
              </a:r>
              <a:br>
                <a:rPr lang="en-IE" sz="1200" dirty="0">
                  <a:solidFill>
                    <a:srgbClr val="990033"/>
                  </a:solidFill>
                </a:rPr>
              </a:br>
              <a:endParaRPr lang="en-IE" sz="1200" dirty="0">
                <a:solidFill>
                  <a:srgbClr val="990033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90529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7.40741E-7 L -0.93038 7.40741E-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5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3038 7.40741E-7 L -0.00018 0.0034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510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eme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Theme3</Template>
  <TotalTime>260</TotalTime>
  <Words>908</Words>
  <Application>Microsoft Office PowerPoint</Application>
  <PresentationFormat>On-screen Show (4:3)</PresentationFormat>
  <Paragraphs>108</Paragraphs>
  <Slides>14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Theme3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pmdt</dc:creator>
  <cp:lastModifiedBy>pmdt</cp:lastModifiedBy>
  <cp:revision>45</cp:revision>
  <dcterms:created xsi:type="dcterms:W3CDTF">2011-12-12T15:39:11Z</dcterms:created>
  <dcterms:modified xsi:type="dcterms:W3CDTF">2013-03-10T21:32:03Z</dcterms:modified>
</cp:coreProperties>
</file>