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A9C-17D7-4649-A0D1-F1FADE220129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0A91-0EF6-4117-8FE9-6EF4FEB650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71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21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  <p:pic>
        <p:nvPicPr>
          <p:cNvPr id="1026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90"/>
            <a:ext cx="8229600" cy="3226370"/>
          </a:xfrm>
        </p:spPr>
        <p:txBody>
          <a:bodyPr>
            <a:normAutofit/>
          </a:bodyPr>
          <a:lstStyle/>
          <a:p>
            <a:r>
              <a:rPr lang="en-IE" sz="6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</a:t>
            </a:r>
            <a:r>
              <a:rPr lang="en-IE" sz="6000" b="1" i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RAN#</a:t>
            </a:r>
            <a:endParaRPr lang="en-IE" sz="6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41394" y="557159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7700"/>
            <a:ext cx="2781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1567591"/>
            <a:ext cx="93487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If we multiply the randomly generated number by 199 then</a:t>
            </a: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= [0, 199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To get it between 1 and 200 we must add 1</a:t>
            </a: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199 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+ 1 = [1, 200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But we must first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the calculator to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 to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 decimal 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  <a:p>
            <a:pPr algn="ctr"/>
            <a:r>
              <a:rPr lang="en-IE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for an interval [1,200]</a:t>
            </a:r>
            <a:endParaRPr lang="en-IE" sz="4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40751" y="224858"/>
            <a:ext cx="514379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35235" y="219266"/>
            <a:ext cx="303007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</a:t>
            </a:r>
            <a:r>
              <a:rPr lang="en-IE" sz="2000" dirty="0" smtClean="0">
                <a:latin typeface="Century Gothic" pitchFamily="34" charset="0"/>
              </a:rPr>
              <a:t>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4652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424561">
            <a:off x="6263596" y="-52745"/>
            <a:ext cx="257190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4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8608" y="476753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7225"/>
            <a:ext cx="27622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</a:t>
            </a:r>
            <a:r>
              <a:rPr lang="en-IE" sz="2000" dirty="0" smtClean="0">
                <a:latin typeface="Century Gothic" pitchFamily="34" charset="0"/>
              </a:rPr>
              <a:t>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571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6149143">
            <a:off x="6256974" y="503513"/>
            <a:ext cx="288097" cy="28077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83839" y="1266731"/>
            <a:ext cx="2459092" cy="15336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tells us it has been </a:t>
            </a:r>
          </a:p>
          <a:p>
            <a:pPr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</a:p>
          <a:p>
            <a:pPr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1043" y="3714751"/>
            <a:ext cx="2459092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tell it what we want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 </a:t>
            </a: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+ 1 </a:t>
            </a:r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372" y="516235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21" y="832425"/>
            <a:ext cx="899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Ran#: Generates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a pseudo 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random number to 3 decimal places that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is less than 1.</a:t>
            </a:r>
          </a:p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i.e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 it generates a random number in the range </a:t>
            </a:r>
            <a:r>
              <a:rPr lang="en-IE" b="1" dirty="0">
                <a:latin typeface="Tahoma" pitchFamily="34" charset="0"/>
                <a:ea typeface="Tahoma" pitchFamily="34" charset="0"/>
                <a:cs typeface="Tahoma" pitchFamily="34" charset="0"/>
              </a:rPr>
              <a:t>[0, 1</a:t>
            </a:r>
            <a:r>
              <a:rPr lang="en-I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78541">
            <a:off x="5464146" y="1337205"/>
            <a:ext cx="416710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Ran#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2938"/>
            <a:ext cx="27717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47700"/>
            <a:ext cx="2743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61988"/>
            <a:ext cx="2771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31382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3552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11822" y="5143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76275"/>
            <a:ext cx="27432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65473" y="51769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2938"/>
            <a:ext cx="27336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81871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92504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52463"/>
            <a:ext cx="27717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16767" y="555575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55417" y="553997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2938"/>
            <a:ext cx="2781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36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6814608">
            <a:off x="6431785" y="1903030"/>
            <a:ext cx="270061" cy="2836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2784" y="1261241"/>
            <a:ext cx="2806263" cy="41147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calculator automatically displays in Natural display.</a:t>
            </a: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we are generating lots of numbers this may become annoying.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 Display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(as a single line …Decimals)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34606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642938"/>
            <a:ext cx="27051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20159" y="514070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Down Arrow 3"/>
          <p:cNvSpPr/>
          <p:nvPr/>
        </p:nvSpPr>
        <p:spPr>
          <a:xfrm rot="5645831">
            <a:off x="6762448" y="429871"/>
            <a:ext cx="285751" cy="27988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it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813034"/>
            <a:ext cx="2459092" cy="1647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want a random number again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</TotalTime>
  <Words>443</Words>
  <Application>Microsoft Office PowerPoint</Application>
  <PresentationFormat>On-screen Show (4:3)</PresentationFormat>
  <Paragraphs>74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</vt:lpstr>
      <vt:lpstr>Random Sampling using RAN#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6</cp:revision>
  <dcterms:created xsi:type="dcterms:W3CDTF">2012-03-30T12:40:48Z</dcterms:created>
  <dcterms:modified xsi:type="dcterms:W3CDTF">2012-04-18T09:52:16Z</dcterms:modified>
</cp:coreProperties>
</file>