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57" r:id="rId6"/>
    <p:sldId id="258" r:id="rId7"/>
    <p:sldId id="260" r:id="rId8"/>
    <p:sldId id="259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70033"/>
    <a:srgbClr val="FD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1" autoAdjust="0"/>
    <p:restoredTop sz="94660"/>
  </p:normalViewPr>
  <p:slideViewPr>
    <p:cSldViewPr>
      <p:cViewPr>
        <p:scale>
          <a:sx n="70" d="100"/>
          <a:sy n="70" d="100"/>
        </p:scale>
        <p:origin x="-99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4D08-F0FE-4771-A38F-AFE7EFFB0B5F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D341-B355-4A78-9400-91A970A146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76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0D341-B355-4A78-9400-91A970A1462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831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9.xml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9.xml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9.xml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448475" y="-4552032"/>
            <a:ext cx="382999" cy="9396000"/>
            <a:chOff x="-36512" y="-27384"/>
            <a:chExt cx="396000" cy="6912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2" y="-27384"/>
              <a:ext cx="396000" cy="6912000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294387" y="2008841"/>
            <a:ext cx="382999" cy="9396000"/>
            <a:chOff x="-36512" y="-27384"/>
            <a:chExt cx="396000" cy="6912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12" y="-27384"/>
              <a:ext cx="396000" cy="6912000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74191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267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11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Rectangle 10"/>
          <p:cNvSpPr/>
          <p:nvPr userDrawn="1"/>
        </p:nvSpPr>
        <p:spPr>
          <a:xfrm>
            <a:off x="8770620" y="-62616"/>
            <a:ext cx="396000" cy="6948000"/>
          </a:xfrm>
          <a:prstGeom prst="rect">
            <a:avLst/>
          </a:prstGeom>
          <a:solidFill>
            <a:srgbClr val="FDCC3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Freeform 11"/>
          <p:cNvSpPr/>
          <p:nvPr userDrawn="1"/>
        </p:nvSpPr>
        <p:spPr>
          <a:xfrm rot="10800000">
            <a:off x="8806117" y="27384"/>
            <a:ext cx="337883" cy="6858000"/>
          </a:xfrm>
          <a:custGeom>
            <a:avLst/>
            <a:gdLst>
              <a:gd name="connsiteX0" fmla="*/ 53789 w 53951"/>
              <a:gd name="connsiteY0" fmla="*/ 0 h 6858000"/>
              <a:gd name="connsiteX1" fmla="*/ 0 w 53951"/>
              <a:gd name="connsiteY1" fmla="*/ 3872753 h 6858000"/>
              <a:gd name="connsiteX2" fmla="*/ 53789 w 53951"/>
              <a:gd name="connsiteY2" fmla="*/ 5930153 h 6858000"/>
              <a:gd name="connsiteX3" fmla="*/ 13447 w 539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51" h="6858000">
                <a:moveTo>
                  <a:pt x="53789" y="0"/>
                </a:moveTo>
                <a:cubicBezTo>
                  <a:pt x="26894" y="1442197"/>
                  <a:pt x="0" y="2884394"/>
                  <a:pt x="0" y="3872753"/>
                </a:cubicBezTo>
                <a:cubicBezTo>
                  <a:pt x="0" y="4861112"/>
                  <a:pt x="51548" y="5432612"/>
                  <a:pt x="53789" y="5930153"/>
                </a:cubicBezTo>
                <a:cubicBezTo>
                  <a:pt x="56030" y="6427694"/>
                  <a:pt x="34738" y="6642847"/>
                  <a:pt x="13447" y="6858000"/>
                </a:cubicBezTo>
              </a:path>
            </a:pathLst>
          </a:custGeom>
          <a:solidFill>
            <a:srgbClr val="970033"/>
          </a:solidFill>
          <a:ln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6512" y="-27384"/>
            <a:ext cx="360000" cy="6912000"/>
            <a:chOff x="-36512" y="-27384"/>
            <a:chExt cx="360000" cy="6912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6512" y="-27384"/>
              <a:ext cx="360000" cy="6912000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8602" y="13447"/>
              <a:ext cx="252000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3" name="Rounded Rectangle 22">
            <a:hlinkClick r:id="rId2" action="ppaction://hlinksldjump"/>
          </p:cNvPr>
          <p:cNvSpPr/>
          <p:nvPr userDrawn="1"/>
        </p:nvSpPr>
        <p:spPr>
          <a:xfrm rot="16200000">
            <a:off x="-403943" y="1713738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 1</a:t>
            </a:r>
            <a:endParaRPr lang="en-IE" sz="1400" b="0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rId3" action="ppaction://hlinksldjump"/>
          </p:cNvPr>
          <p:cNvSpPr/>
          <p:nvPr userDrawn="1"/>
        </p:nvSpPr>
        <p:spPr>
          <a:xfrm rot="16200000">
            <a:off x="-403943" y="2649842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 2</a:t>
            </a:r>
          </a:p>
        </p:txBody>
      </p:sp>
      <p:sp>
        <p:nvSpPr>
          <p:cNvPr id="25" name="Rounded Rectangle 24">
            <a:hlinkClick r:id="rId4" action="ppaction://hlinksldjump"/>
          </p:cNvPr>
          <p:cNvSpPr/>
          <p:nvPr userDrawn="1"/>
        </p:nvSpPr>
        <p:spPr>
          <a:xfrm rot="16200000">
            <a:off x="-510676" y="669634"/>
            <a:ext cx="115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err="1" smtClean="0"/>
              <a:t>Réamhrá</a:t>
            </a:r>
            <a:endParaRPr lang="en-IE" sz="1400" dirty="0"/>
          </a:p>
        </p:txBody>
      </p:sp>
      <p:sp>
        <p:nvSpPr>
          <p:cNvPr id="26" name="Rounded Rectangle 25">
            <a:hlinkClick r:id="rId5" action="ppaction://hlinksldjump"/>
          </p:cNvPr>
          <p:cNvSpPr/>
          <p:nvPr userDrawn="1"/>
        </p:nvSpPr>
        <p:spPr>
          <a:xfrm rot="16200000">
            <a:off x="-403943" y="3585946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17040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422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391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35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4448475" y="-4552032"/>
            <a:ext cx="382999" cy="9396000"/>
            <a:chOff x="-36512" y="-27384"/>
            <a:chExt cx="396000" cy="6912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-36512" y="-27384"/>
              <a:ext cx="396000" cy="6912000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6200000">
            <a:off x="4294387" y="2008841"/>
            <a:ext cx="382999" cy="9396000"/>
            <a:chOff x="-36512" y="-27384"/>
            <a:chExt cx="396000" cy="6912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36512" y="-27384"/>
              <a:ext cx="396000" cy="6912000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6" name="Rounded Rectangle 15">
            <a:hlinkClick r:id="rId2" action="ppaction://hlinksldjump"/>
          </p:cNvPr>
          <p:cNvSpPr/>
          <p:nvPr userDrawn="1"/>
        </p:nvSpPr>
        <p:spPr>
          <a:xfrm rot="16200000">
            <a:off x="-403943" y="1713738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 </a:t>
            </a:r>
            <a:r>
              <a:rPr lang="en-IE" sz="1400" dirty="0" smtClean="0"/>
              <a:t>1</a:t>
            </a:r>
            <a:endParaRPr lang="en-IE" sz="1400" dirty="0"/>
          </a:p>
        </p:txBody>
      </p:sp>
      <p:sp>
        <p:nvSpPr>
          <p:cNvPr id="17" name="Rounded Rectangle 16">
            <a:hlinkClick r:id="rId3" action="ppaction://hlinksldjump"/>
          </p:cNvPr>
          <p:cNvSpPr/>
          <p:nvPr userDrawn="1"/>
        </p:nvSpPr>
        <p:spPr>
          <a:xfrm rot="16200000">
            <a:off x="-403943" y="2649842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</a:t>
            </a:r>
            <a:r>
              <a:rPr lang="en-IE" sz="1400" dirty="0" smtClean="0"/>
              <a:t> 2</a:t>
            </a:r>
          </a:p>
        </p:txBody>
      </p:sp>
      <p:sp>
        <p:nvSpPr>
          <p:cNvPr id="18" name="Rounded Rectangle 17">
            <a:hlinkClick r:id="rId4" action="ppaction://hlinksldjump"/>
          </p:cNvPr>
          <p:cNvSpPr/>
          <p:nvPr userDrawn="1"/>
        </p:nvSpPr>
        <p:spPr>
          <a:xfrm rot="16200000">
            <a:off x="-510676" y="669634"/>
            <a:ext cx="115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err="1" smtClean="0"/>
              <a:t>Réamhrá</a:t>
            </a:r>
            <a:endParaRPr lang="en-IE" sz="1400" dirty="0"/>
          </a:p>
        </p:txBody>
      </p:sp>
      <p:sp>
        <p:nvSpPr>
          <p:cNvPr id="19" name="Rounded Rectangle 18">
            <a:hlinkClick r:id="rId5" action="ppaction://hlinksldjump"/>
          </p:cNvPr>
          <p:cNvSpPr/>
          <p:nvPr userDrawn="1"/>
        </p:nvSpPr>
        <p:spPr>
          <a:xfrm rot="16200000">
            <a:off x="-403943" y="3585946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 </a:t>
            </a:r>
            <a:r>
              <a:rPr lang="en-IE" sz="14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942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36512" y="-27384"/>
            <a:ext cx="360000" cy="6912000"/>
            <a:chOff x="-36512" y="-27384"/>
            <a:chExt cx="360000" cy="6912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-36512" y="-27384"/>
              <a:ext cx="360000" cy="6912000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Freeform 15"/>
            <p:cNvSpPr/>
            <p:nvPr userDrawn="1"/>
          </p:nvSpPr>
          <p:spPr>
            <a:xfrm>
              <a:off x="8602" y="13447"/>
              <a:ext cx="252000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/>
          <p:cNvSpPr/>
          <p:nvPr userDrawn="1"/>
        </p:nvSpPr>
        <p:spPr>
          <a:xfrm>
            <a:off x="8770620" y="-62616"/>
            <a:ext cx="396000" cy="6948000"/>
          </a:xfrm>
          <a:prstGeom prst="rect">
            <a:avLst/>
          </a:prstGeom>
          <a:solidFill>
            <a:srgbClr val="FDCC3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Freeform 4"/>
          <p:cNvSpPr/>
          <p:nvPr userDrawn="1"/>
        </p:nvSpPr>
        <p:spPr>
          <a:xfrm rot="10800000">
            <a:off x="8806117" y="27384"/>
            <a:ext cx="337883" cy="6858000"/>
          </a:xfrm>
          <a:custGeom>
            <a:avLst/>
            <a:gdLst>
              <a:gd name="connsiteX0" fmla="*/ 53789 w 53951"/>
              <a:gd name="connsiteY0" fmla="*/ 0 h 6858000"/>
              <a:gd name="connsiteX1" fmla="*/ 0 w 53951"/>
              <a:gd name="connsiteY1" fmla="*/ 3872753 h 6858000"/>
              <a:gd name="connsiteX2" fmla="*/ 53789 w 53951"/>
              <a:gd name="connsiteY2" fmla="*/ 5930153 h 6858000"/>
              <a:gd name="connsiteX3" fmla="*/ 13447 w 539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51" h="6858000">
                <a:moveTo>
                  <a:pt x="53789" y="0"/>
                </a:moveTo>
                <a:cubicBezTo>
                  <a:pt x="26894" y="1442197"/>
                  <a:pt x="0" y="2884394"/>
                  <a:pt x="0" y="3872753"/>
                </a:cubicBezTo>
                <a:cubicBezTo>
                  <a:pt x="0" y="4861112"/>
                  <a:pt x="51548" y="5432612"/>
                  <a:pt x="53789" y="5930153"/>
                </a:cubicBezTo>
                <a:cubicBezTo>
                  <a:pt x="56030" y="6427694"/>
                  <a:pt x="34738" y="6642847"/>
                  <a:pt x="13447" y="6858000"/>
                </a:cubicBezTo>
              </a:path>
            </a:pathLst>
          </a:custGeom>
          <a:solidFill>
            <a:srgbClr val="970033"/>
          </a:solidFill>
          <a:ln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ounded Rectangle 17">
            <a:hlinkClick r:id="rId2" action="ppaction://hlinksldjump"/>
          </p:cNvPr>
          <p:cNvSpPr/>
          <p:nvPr userDrawn="1"/>
        </p:nvSpPr>
        <p:spPr>
          <a:xfrm rot="16200000">
            <a:off x="-403943" y="1713738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 </a:t>
            </a:r>
            <a:r>
              <a:rPr lang="en-IE" sz="1400" dirty="0" smtClean="0"/>
              <a:t>1</a:t>
            </a:r>
            <a:endParaRPr lang="en-IE" sz="1400" dirty="0"/>
          </a:p>
        </p:txBody>
      </p:sp>
      <p:sp>
        <p:nvSpPr>
          <p:cNvPr id="19" name="Rounded Rectangle 18">
            <a:hlinkClick r:id="rId3" action="ppaction://hlinksldjump"/>
          </p:cNvPr>
          <p:cNvSpPr/>
          <p:nvPr userDrawn="1"/>
        </p:nvSpPr>
        <p:spPr>
          <a:xfrm rot="16200000">
            <a:off x="-403943" y="2649842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</a:t>
            </a:r>
            <a:r>
              <a:rPr lang="en-IE" sz="1400" dirty="0" smtClean="0"/>
              <a:t> 2</a:t>
            </a:r>
          </a:p>
        </p:txBody>
      </p:sp>
      <p:sp>
        <p:nvSpPr>
          <p:cNvPr id="20" name="Rounded Rectangle 19">
            <a:hlinkClick r:id="rId4" action="ppaction://hlinksldjump"/>
          </p:cNvPr>
          <p:cNvSpPr/>
          <p:nvPr userDrawn="1"/>
        </p:nvSpPr>
        <p:spPr>
          <a:xfrm rot="16200000">
            <a:off x="-510676" y="669634"/>
            <a:ext cx="115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err="1" smtClean="0"/>
              <a:t>Réamhrá</a:t>
            </a:r>
            <a:endParaRPr lang="en-IE" sz="1400" dirty="0"/>
          </a:p>
        </p:txBody>
      </p:sp>
      <p:sp>
        <p:nvSpPr>
          <p:cNvPr id="21" name="Rounded Rectangle 20">
            <a:hlinkClick r:id="rId5" action="ppaction://hlinksldjump"/>
          </p:cNvPr>
          <p:cNvSpPr/>
          <p:nvPr userDrawn="1"/>
        </p:nvSpPr>
        <p:spPr>
          <a:xfrm rot="16200000">
            <a:off x="-403943" y="3585946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b="0" dirty="0" err="1" smtClean="0">
                <a:solidFill>
                  <a:schemeClr val="bg1"/>
                </a:solidFill>
              </a:rPr>
              <a:t>Daltaí</a:t>
            </a:r>
            <a:r>
              <a:rPr lang="en-IE" sz="1400" b="0" dirty="0" smtClean="0">
                <a:solidFill>
                  <a:schemeClr val="bg1"/>
                </a:solidFill>
              </a:rPr>
              <a:t> </a:t>
            </a:r>
            <a:r>
              <a:rPr lang="en-IE" sz="1400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1527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2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34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3535-7862-4561-95B8-D5372ACCD58E}" type="datetimeFigureOut">
              <a:rPr lang="en-IE" smtClean="0"/>
              <a:t>09/04/2013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84A7-4C5E-46CA-978A-4262F58EB32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28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37" y="261000"/>
            <a:ext cx="4510726" cy="6336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322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4.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cúig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litir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dheiridh</a:t>
            </a:r>
            <a:r>
              <a:rPr lang="en-IE" sz="2000" dirty="0">
                <a:solidFill>
                  <a:srgbClr val="990033"/>
                </a:solidFill>
              </a:rPr>
              <a:t> den </a:t>
            </a:r>
            <a:r>
              <a:rPr lang="en-IE" sz="2000" dirty="0" err="1">
                <a:solidFill>
                  <a:srgbClr val="990033"/>
                </a:solidFill>
              </a:rPr>
              <a:t>aibítir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gceannlitreacha</a:t>
            </a:r>
            <a:r>
              <a:rPr lang="en-IE" sz="2000" dirty="0">
                <a:solidFill>
                  <a:srgbClr val="990033"/>
                </a:solidFill>
              </a:rPr>
              <a:t>. Cen </a:t>
            </a:r>
            <a:r>
              <a:rPr lang="en-IE" sz="2000" dirty="0" err="1">
                <a:solidFill>
                  <a:srgbClr val="990033"/>
                </a:solidFill>
              </a:rPr>
              <a:t>cineál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dhéantar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iontu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5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cineál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uillinneacha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dhéanann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lámha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chloig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(a) Ag 9.00 </a:t>
            </a:r>
            <a:r>
              <a:rPr lang="en-IE" sz="2000" dirty="0" err="1">
                <a:solidFill>
                  <a:srgbClr val="990033"/>
                </a:solidFill>
              </a:rPr>
              <a:t>i.n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(b) Ag 6.00 </a:t>
            </a:r>
            <a:r>
              <a:rPr lang="en-IE" sz="2000" dirty="0" err="1">
                <a:solidFill>
                  <a:srgbClr val="990033"/>
                </a:solidFill>
              </a:rPr>
              <a:t>r.n</a:t>
            </a:r>
            <a:r>
              <a:rPr lang="en-IE" sz="2000" dirty="0" err="1" smtClean="0">
                <a:solidFill>
                  <a:srgbClr val="990033"/>
                </a:solidFill>
              </a:rPr>
              <a:t>.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(c) Ag 3.00 </a:t>
            </a:r>
            <a:r>
              <a:rPr lang="en-IE" sz="2000" dirty="0" err="1">
                <a:solidFill>
                  <a:srgbClr val="990033"/>
                </a:solidFill>
              </a:rPr>
              <a:t>r.n</a:t>
            </a:r>
            <a:r>
              <a:rPr lang="en-IE" sz="2000" dirty="0" err="1" smtClean="0">
                <a:solidFill>
                  <a:srgbClr val="990033"/>
                </a:solidFill>
              </a:rPr>
              <a:t>.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6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céim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rothlóidh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nóiméad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chloig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tríothu</a:t>
            </a:r>
            <a:r>
              <a:rPr lang="en-IE" sz="2000" dirty="0">
                <a:solidFill>
                  <a:srgbClr val="990033"/>
                </a:solidFill>
              </a:rPr>
              <a:t> i: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(a) 30 </a:t>
            </a:r>
            <a:r>
              <a:rPr lang="en-IE" sz="2000" dirty="0" err="1" smtClean="0">
                <a:solidFill>
                  <a:srgbClr val="990033"/>
                </a:solidFill>
              </a:rPr>
              <a:t>nóiméad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(b) 20 </a:t>
            </a:r>
            <a:r>
              <a:rPr lang="en-IE" sz="2000" dirty="0" err="1">
                <a:solidFill>
                  <a:srgbClr val="990033"/>
                </a:solidFill>
              </a:rPr>
              <a:t>nóiméad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(c) 40 </a:t>
            </a:r>
            <a:r>
              <a:rPr lang="en-IE" sz="2000" dirty="0" err="1">
                <a:solidFill>
                  <a:srgbClr val="990033"/>
                </a:solidFill>
              </a:rPr>
              <a:t>nóiméad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(d) 45 </a:t>
            </a:r>
            <a:r>
              <a:rPr lang="en-IE" sz="2000" dirty="0" err="1">
                <a:solidFill>
                  <a:srgbClr val="990033"/>
                </a:solidFill>
              </a:rPr>
              <a:t>nóiméad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8784"/>
            <a:ext cx="8784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err="1" smtClean="0">
                <a:solidFill>
                  <a:srgbClr val="990033"/>
                </a:solidFill>
              </a:rPr>
              <a:t>Machnamh</a:t>
            </a:r>
            <a:endParaRPr lang="en-IE" sz="2400" b="1" dirty="0" smtClean="0">
              <a:solidFill>
                <a:srgbClr val="990033"/>
              </a:solidFill>
            </a:endParaRPr>
          </a:p>
          <a:p>
            <a:endParaRPr lang="en-IE" sz="2400" b="1" dirty="0">
              <a:solidFill>
                <a:srgbClr val="990033"/>
              </a:solidFill>
            </a:endParaRPr>
          </a:p>
          <a:p>
            <a:r>
              <a:rPr lang="es-ES" sz="2400" dirty="0" err="1" smtClean="0">
                <a:solidFill>
                  <a:srgbClr val="990033"/>
                </a:solidFill>
              </a:rPr>
              <a:t>Scríobh</a:t>
            </a:r>
            <a:r>
              <a:rPr lang="es-ES" sz="2400" dirty="0" smtClean="0">
                <a:solidFill>
                  <a:srgbClr val="990033"/>
                </a:solidFill>
              </a:rPr>
              <a:t> </a:t>
            </a:r>
            <a:r>
              <a:rPr lang="es-ES" sz="2400" dirty="0" err="1">
                <a:solidFill>
                  <a:srgbClr val="990033"/>
                </a:solidFill>
              </a:rPr>
              <a:t>síos</a:t>
            </a:r>
            <a:r>
              <a:rPr lang="es-ES" sz="2400" dirty="0">
                <a:solidFill>
                  <a:srgbClr val="990033"/>
                </a:solidFill>
              </a:rPr>
              <a:t> 3 </a:t>
            </a:r>
            <a:r>
              <a:rPr lang="es-ES" sz="2400" dirty="0" err="1">
                <a:solidFill>
                  <a:srgbClr val="990033"/>
                </a:solidFill>
              </a:rPr>
              <a:t>rud</a:t>
            </a:r>
            <a:r>
              <a:rPr lang="es-ES" sz="2400" dirty="0">
                <a:solidFill>
                  <a:srgbClr val="990033"/>
                </a:solidFill>
              </a:rPr>
              <a:t> </a:t>
            </a:r>
            <a:r>
              <a:rPr lang="es-ES" sz="2400" dirty="0" smtClean="0">
                <a:solidFill>
                  <a:srgbClr val="990033"/>
                </a:solidFill>
              </a:rPr>
              <a:t>a </a:t>
            </a:r>
            <a:r>
              <a:rPr lang="en-IE" sz="2400" dirty="0" err="1" smtClean="0">
                <a:solidFill>
                  <a:srgbClr val="990033"/>
                </a:solidFill>
              </a:rPr>
              <a:t>d’fhoghlaim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tú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faoi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uillinneacha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agus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línte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inniu</a:t>
            </a:r>
            <a:r>
              <a:rPr lang="en-IE" sz="2400" dirty="0" smtClean="0">
                <a:solidFill>
                  <a:srgbClr val="990033"/>
                </a:solidFill>
              </a:rPr>
              <a:t>.</a:t>
            </a:r>
          </a:p>
          <a:p>
            <a:endParaRPr lang="en-IE" sz="2400" dirty="0">
              <a:solidFill>
                <a:srgbClr val="990033"/>
              </a:solidFill>
            </a:endParaRPr>
          </a:p>
          <a:p>
            <a:endParaRPr lang="en-IE" sz="2400" dirty="0" smtClean="0">
              <a:solidFill>
                <a:srgbClr val="990033"/>
              </a:solidFill>
            </a:endParaRPr>
          </a:p>
          <a:p>
            <a:r>
              <a:rPr lang="en-IE" sz="2400" dirty="0" err="1" smtClean="0">
                <a:solidFill>
                  <a:srgbClr val="990033"/>
                </a:solidFill>
              </a:rPr>
              <a:t>Scríobh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síos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aon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rud</a:t>
            </a:r>
            <a:r>
              <a:rPr lang="en-IE" sz="2400" dirty="0">
                <a:solidFill>
                  <a:srgbClr val="990033"/>
                </a:solidFill>
              </a:rPr>
              <a:t> a </a:t>
            </a:r>
            <a:r>
              <a:rPr lang="en-IE" sz="2400" dirty="0" err="1" smtClean="0">
                <a:solidFill>
                  <a:srgbClr val="990033"/>
                </a:solidFill>
              </a:rPr>
              <a:t>raibh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deacracht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agat</a:t>
            </a:r>
            <a:r>
              <a:rPr lang="en-IE" sz="2400" dirty="0">
                <a:solidFill>
                  <a:srgbClr val="990033"/>
                </a:solidFill>
              </a:rPr>
              <a:t> leis.</a:t>
            </a:r>
          </a:p>
          <a:p>
            <a:endParaRPr lang="de-DE" sz="2400" dirty="0" smtClean="0">
              <a:solidFill>
                <a:srgbClr val="990033"/>
              </a:solidFill>
            </a:endParaRPr>
          </a:p>
          <a:p>
            <a:endParaRPr lang="de-DE" sz="2400" dirty="0">
              <a:solidFill>
                <a:srgbClr val="990033"/>
              </a:solidFill>
            </a:endParaRPr>
          </a:p>
          <a:p>
            <a:r>
              <a:rPr lang="de-DE" sz="2400" dirty="0" smtClean="0">
                <a:solidFill>
                  <a:srgbClr val="990033"/>
                </a:solidFill>
              </a:rPr>
              <a:t>Scríobh </a:t>
            </a:r>
            <a:r>
              <a:rPr lang="de-DE" sz="2400" dirty="0">
                <a:solidFill>
                  <a:srgbClr val="990033"/>
                </a:solidFill>
              </a:rPr>
              <a:t>síos aon cheist </a:t>
            </a:r>
            <a:r>
              <a:rPr lang="de-DE" sz="2400" dirty="0" smtClean="0">
                <a:solidFill>
                  <a:srgbClr val="990033"/>
                </a:solidFill>
              </a:rPr>
              <a:t>atá </a:t>
            </a:r>
            <a:r>
              <a:rPr lang="en-IE" sz="2400" dirty="0" err="1" smtClean="0">
                <a:solidFill>
                  <a:srgbClr val="990033"/>
                </a:solidFill>
              </a:rPr>
              <a:t>agat</a:t>
            </a:r>
            <a:r>
              <a:rPr lang="en-IE" sz="2400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20000" y="656903"/>
            <a:ext cx="8133082" cy="5760639"/>
            <a:chOff x="8820000" y="656903"/>
            <a:chExt cx="8133082" cy="57606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" t="618" b="-1"/>
            <a:stretch/>
          </p:blipFill>
          <p:spPr bwMode="auto">
            <a:xfrm>
              <a:off x="9144000" y="656903"/>
              <a:ext cx="7809082" cy="5760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7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152580" y="908050"/>
            <a:ext cx="0" cy="4525963"/>
          </a:xfrm>
          <a:prstGeom prst="line">
            <a:avLst/>
          </a:prstGeom>
          <a:ln w="28575">
            <a:solidFill>
              <a:srgbClr val="97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36296" y="447055"/>
            <a:ext cx="1467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err="1">
                <a:solidFill>
                  <a:srgbClr val="990033"/>
                </a:solidFill>
              </a:rPr>
              <a:t>F</a:t>
            </a:r>
            <a:r>
              <a:rPr lang="en-IE" sz="2400" b="1" dirty="0" err="1" smtClean="0">
                <a:solidFill>
                  <a:srgbClr val="990033"/>
                </a:solidFill>
              </a:rPr>
              <a:t>ocail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nua</a:t>
            </a:r>
            <a:endParaRPr lang="en-IE" sz="2400" b="1" u="sng" dirty="0">
              <a:solidFill>
                <a:srgbClr val="990033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110376" y="908050"/>
            <a:ext cx="18592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/>
            <a:r>
              <a:rPr lang="en-IE" sz="1800" b="1" dirty="0" smtClean="0">
                <a:solidFill>
                  <a:srgbClr val="990033"/>
                </a:solidFill>
              </a:rPr>
              <a:t>UILLINNEACHA</a:t>
            </a:r>
            <a:endParaRPr lang="en-IE" sz="1800" b="1" dirty="0">
              <a:solidFill>
                <a:srgbClr val="990033"/>
              </a:solidFill>
            </a:endParaRPr>
          </a:p>
          <a:p>
            <a:pPr marL="84138" indent="-84138"/>
            <a:r>
              <a:rPr lang="en-IE" sz="1800" b="1" dirty="0" smtClean="0">
                <a:solidFill>
                  <a:srgbClr val="990033"/>
                </a:solidFill>
              </a:rPr>
              <a:t>ROTHLAIGH</a:t>
            </a:r>
          </a:p>
          <a:p>
            <a:pPr marL="95250" indent="-95250"/>
            <a:r>
              <a:rPr lang="en-IE" sz="1800" b="1" dirty="0" smtClean="0">
                <a:solidFill>
                  <a:srgbClr val="990033"/>
                </a:solidFill>
              </a:rPr>
              <a:t>GÉAGA NA </a:t>
            </a:r>
            <a:r>
              <a:rPr lang="en-IE" sz="1800" b="1" dirty="0" err="1" smtClean="0">
                <a:solidFill>
                  <a:srgbClr val="990033"/>
                </a:solidFill>
              </a:rPr>
              <a:t>hUILLINNE</a:t>
            </a:r>
            <a:endParaRPr lang="en-IE" sz="1800" b="1" dirty="0" smtClean="0">
              <a:solidFill>
                <a:srgbClr val="990033"/>
              </a:solidFill>
            </a:endParaRPr>
          </a:p>
          <a:p>
            <a:endParaRPr lang="en-IE" sz="1800" b="1" dirty="0" smtClean="0">
              <a:solidFill>
                <a:srgbClr val="990033"/>
              </a:solidFill>
            </a:endParaRPr>
          </a:p>
          <a:p>
            <a:endParaRPr lang="en-IE" sz="1800" b="1" dirty="0">
              <a:solidFill>
                <a:srgbClr val="99003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936" y="908720"/>
            <a:ext cx="6877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Tabhair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Gheostiall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</a:t>
            </a:r>
            <a:r>
              <a:rPr lang="en-IE" sz="2000" dirty="0">
                <a:solidFill>
                  <a:srgbClr val="990033"/>
                </a:solidFill>
              </a:rPr>
              <a:t>: </a:t>
            </a:r>
            <a:r>
              <a:rPr lang="en-IE" sz="2000" dirty="0" err="1">
                <a:solidFill>
                  <a:srgbClr val="990033"/>
                </a:solidFill>
              </a:rPr>
              <a:t>péire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pt-BR" sz="2000" dirty="0" smtClean="0">
                <a:solidFill>
                  <a:srgbClr val="990033"/>
                </a:solidFill>
              </a:rPr>
              <a:t>dath </a:t>
            </a:r>
            <a:r>
              <a:rPr lang="pt-BR" sz="2000" dirty="0">
                <a:solidFill>
                  <a:srgbClr val="990033"/>
                </a:solidFill>
              </a:rPr>
              <a:t>céanna agus ar </a:t>
            </a:r>
            <a:r>
              <a:rPr lang="pt-BR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bhfad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de-DE" sz="2000" dirty="0" smtClean="0">
                <a:solidFill>
                  <a:srgbClr val="990033"/>
                </a:solidFill>
              </a:rPr>
              <a:t>stiall </a:t>
            </a:r>
            <a:r>
              <a:rPr lang="de-DE" sz="2000" dirty="0">
                <a:solidFill>
                  <a:srgbClr val="990033"/>
                </a:solidFill>
              </a:rPr>
              <a:t>bhreise ar dhath </a:t>
            </a:r>
            <a:r>
              <a:rPr lang="de-DE" sz="2000" dirty="0" smtClean="0">
                <a:solidFill>
                  <a:srgbClr val="990033"/>
                </a:solidFill>
              </a:rPr>
              <a:t>eile </a:t>
            </a:r>
            <a:r>
              <a:rPr lang="pt-BR" sz="2000" dirty="0" smtClean="0">
                <a:solidFill>
                  <a:srgbClr val="990033"/>
                </a:solidFill>
              </a:rPr>
              <a:t>agus </a:t>
            </a:r>
            <a:r>
              <a:rPr lang="pt-BR" sz="2000" dirty="0">
                <a:solidFill>
                  <a:srgbClr val="990033"/>
                </a:solidFill>
              </a:rPr>
              <a:t>ar fhad difriúla ón </a:t>
            </a:r>
            <a:r>
              <a:rPr lang="pt-BR" sz="2000" dirty="0" smtClean="0">
                <a:solidFill>
                  <a:srgbClr val="990033"/>
                </a:solidFill>
              </a:rPr>
              <a:t>dá </a:t>
            </a:r>
            <a:r>
              <a:rPr lang="en-IE" sz="2000" dirty="0" err="1" smtClean="0">
                <a:solidFill>
                  <a:srgbClr val="990033"/>
                </a:solidFill>
              </a:rPr>
              <a:t>cheann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roimhe</a:t>
            </a:r>
            <a:r>
              <a:rPr lang="en-IE" sz="2000" dirty="0">
                <a:solidFill>
                  <a:srgbClr val="990033"/>
                </a:solidFill>
              </a:rPr>
              <a:t> sin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Greamaíonn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geostiallacha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dath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agus </a:t>
            </a:r>
            <a:r>
              <a:rPr lang="pt-BR" sz="2000" dirty="0">
                <a:solidFill>
                  <a:srgbClr val="990033"/>
                </a:solidFill>
              </a:rPr>
              <a:t>an fad céanna) </a:t>
            </a:r>
            <a:r>
              <a:rPr lang="pt-BR" sz="2000" dirty="0" smtClean="0">
                <a:solidFill>
                  <a:srgbClr val="990033"/>
                </a:solidFill>
              </a:rPr>
              <a:t>dá </a:t>
            </a:r>
            <a:r>
              <a:rPr lang="en-IE" sz="2000" dirty="0" err="1" smtClean="0">
                <a:solidFill>
                  <a:srgbClr val="990033"/>
                </a:solidFill>
              </a:rPr>
              <a:t>chéile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rothlaíonn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siad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iad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990033"/>
                </a:solidFill>
              </a:rPr>
              <a:t>Tugtar </a:t>
            </a:r>
            <a:r>
              <a:rPr lang="pt-BR" sz="2000" dirty="0">
                <a:solidFill>
                  <a:srgbClr val="990033"/>
                </a:solidFill>
              </a:rPr>
              <a:t>géaga na huillinne ar </a:t>
            </a:r>
            <a:r>
              <a:rPr lang="pt-BR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dhéanann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rothlaímis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stiall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níos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faide</a:t>
            </a:r>
            <a:r>
              <a:rPr lang="en-IE" sz="2000" dirty="0">
                <a:solidFill>
                  <a:srgbClr val="990033"/>
                </a:solidFill>
              </a:rPr>
              <a:t> - </a:t>
            </a:r>
            <a:r>
              <a:rPr lang="en-IE" sz="2000" dirty="0" err="1">
                <a:solidFill>
                  <a:srgbClr val="990033"/>
                </a:solidFill>
              </a:rPr>
              <a:t>faighimid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níos </a:t>
            </a:r>
            <a:r>
              <a:rPr lang="pt-BR" sz="2000" dirty="0">
                <a:solidFill>
                  <a:srgbClr val="990033"/>
                </a:solidFill>
              </a:rPr>
              <a:t>mó. Dá mhéad rothlú </a:t>
            </a:r>
            <a:r>
              <a:rPr lang="pt-BR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dhéanaimid</a:t>
            </a:r>
            <a:r>
              <a:rPr lang="en-IE" sz="2000" dirty="0">
                <a:solidFill>
                  <a:srgbClr val="990033"/>
                </a:solidFill>
              </a:rPr>
              <a:t>, is </a:t>
            </a:r>
            <a:r>
              <a:rPr lang="en-IE" sz="2000" dirty="0" err="1">
                <a:solidFill>
                  <a:srgbClr val="990033"/>
                </a:solidFill>
              </a:rPr>
              <a:t>ea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gheobhaimid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IE" b="1" smtClean="0">
                <a:solidFill>
                  <a:srgbClr val="970033"/>
                </a:solidFill>
              </a:rPr>
              <a:t>Uillinneacha</a:t>
            </a:r>
            <a:endParaRPr lang="en-IE" b="1" dirty="0">
              <a:solidFill>
                <a:srgbClr val="97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820000" y="656903"/>
            <a:ext cx="7908457" cy="5857875"/>
            <a:chOff x="8820000" y="656903"/>
            <a:chExt cx="7908457" cy="58578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032" y="656903"/>
              <a:ext cx="7591425" cy="585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20000" y="628872"/>
            <a:ext cx="7917982" cy="5780063"/>
            <a:chOff x="8820000" y="628872"/>
            <a:chExt cx="7917982" cy="5780063"/>
          </a:xfrm>
        </p:grpSpPr>
        <p:sp>
          <p:nvSpPr>
            <p:cNvPr id="22" name="Rounded Rectangle 21"/>
            <p:cNvSpPr/>
            <p:nvPr/>
          </p:nvSpPr>
          <p:spPr>
            <a:xfrm rot="16200000">
              <a:off x="8028000" y="335690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032" y="628872"/>
              <a:ext cx="7600950" cy="578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820000" y="628872"/>
            <a:ext cx="8229750" cy="5795741"/>
            <a:chOff x="8820000" y="628872"/>
            <a:chExt cx="8229750" cy="5795741"/>
          </a:xfrm>
        </p:grpSpPr>
        <p:sp>
          <p:nvSpPr>
            <p:cNvPr id="25" name="Rounded Rectangle 24"/>
            <p:cNvSpPr/>
            <p:nvPr/>
          </p:nvSpPr>
          <p:spPr>
            <a:xfrm rot="16200000">
              <a:off x="8028000" y="5276406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28872"/>
              <a:ext cx="7905750" cy="5795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09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236296" y="447055"/>
            <a:ext cx="1504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u="sng" dirty="0" err="1" smtClean="0">
                <a:solidFill>
                  <a:srgbClr val="970033"/>
                </a:solidFill>
              </a:rPr>
              <a:t>Focail</a:t>
            </a:r>
            <a:r>
              <a:rPr lang="en-IE" sz="2400" b="1" u="sng" dirty="0" smtClean="0">
                <a:solidFill>
                  <a:srgbClr val="970033"/>
                </a:solidFill>
              </a:rPr>
              <a:t> </a:t>
            </a:r>
            <a:r>
              <a:rPr lang="en-IE" sz="2400" b="1" u="sng" dirty="0" err="1" smtClean="0">
                <a:solidFill>
                  <a:srgbClr val="970033"/>
                </a:solidFill>
              </a:rPr>
              <a:t>Nua</a:t>
            </a:r>
            <a:endParaRPr lang="en-IE" sz="2400" b="1" u="sng" dirty="0">
              <a:solidFill>
                <a:srgbClr val="970033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152580" y="908050"/>
            <a:ext cx="0" cy="4525963"/>
          </a:xfrm>
          <a:prstGeom prst="line">
            <a:avLst/>
          </a:prstGeom>
          <a:ln w="28575">
            <a:solidFill>
              <a:srgbClr val="97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7110376" y="908050"/>
            <a:ext cx="18592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/>
            <a:r>
              <a:rPr lang="en-IE" sz="1800" b="1" dirty="0">
                <a:solidFill>
                  <a:srgbClr val="990033"/>
                </a:solidFill>
              </a:rPr>
              <a:t>UILLINNEACHA</a:t>
            </a:r>
          </a:p>
          <a:p>
            <a:pPr marL="84138" indent="-84138"/>
            <a:r>
              <a:rPr lang="en-IE" sz="1800" b="1" dirty="0">
                <a:solidFill>
                  <a:srgbClr val="990033"/>
                </a:solidFill>
              </a:rPr>
              <a:t>ROTHLAIGH</a:t>
            </a:r>
          </a:p>
          <a:p>
            <a:pPr marL="95250" indent="-95250"/>
            <a:r>
              <a:rPr lang="en-IE" sz="1800" b="1" dirty="0">
                <a:solidFill>
                  <a:srgbClr val="990033"/>
                </a:solidFill>
              </a:rPr>
              <a:t>GÉAGA NA </a:t>
            </a:r>
            <a:r>
              <a:rPr lang="en-IE" sz="1800" b="1" dirty="0" err="1">
                <a:solidFill>
                  <a:srgbClr val="990033"/>
                </a:solidFill>
              </a:rPr>
              <a:t>hUILLINNE</a:t>
            </a:r>
            <a:endParaRPr lang="en-IE" sz="1800" b="1" dirty="0">
              <a:solidFill>
                <a:srgbClr val="990033"/>
              </a:solidFill>
            </a:endParaRPr>
          </a:p>
          <a:p>
            <a:pPr marL="84138" indent="-84138"/>
            <a:r>
              <a:rPr lang="en-IE" sz="1800" b="1" dirty="0" smtClean="0">
                <a:solidFill>
                  <a:srgbClr val="990033"/>
                </a:solidFill>
              </a:rPr>
              <a:t>GÉARUILLINN</a:t>
            </a:r>
          </a:p>
          <a:p>
            <a:pPr marL="84138" indent="-84138"/>
            <a:r>
              <a:rPr lang="en-IE" sz="1800" b="1" dirty="0" smtClean="0">
                <a:solidFill>
                  <a:srgbClr val="990033"/>
                </a:solidFill>
              </a:rPr>
              <a:t>RINN</a:t>
            </a:r>
          </a:p>
          <a:p>
            <a:pPr marL="84138" indent="-84138"/>
            <a:r>
              <a:rPr lang="en-IE" sz="1800" b="1" dirty="0" smtClean="0">
                <a:solidFill>
                  <a:srgbClr val="990033"/>
                </a:solidFill>
              </a:rPr>
              <a:t>DRONUILLINN</a:t>
            </a:r>
          </a:p>
          <a:p>
            <a:pPr marL="84138" indent="-84138"/>
            <a:r>
              <a:rPr lang="en-IE" sz="1800" b="1" dirty="0" smtClean="0">
                <a:solidFill>
                  <a:srgbClr val="990033"/>
                </a:solidFill>
              </a:rPr>
              <a:t>MAOLUILLINN</a:t>
            </a:r>
          </a:p>
          <a:p>
            <a:pPr marL="95250" indent="-95250"/>
            <a:r>
              <a:rPr lang="en-IE" sz="1800" b="1" dirty="0">
                <a:solidFill>
                  <a:srgbClr val="990033"/>
                </a:solidFill>
              </a:rPr>
              <a:t>UILLINN</a:t>
            </a:r>
          </a:p>
          <a:p>
            <a:pPr marL="0" indent="0">
              <a:buNone/>
            </a:pPr>
            <a:r>
              <a:rPr lang="en-IE" sz="1800" b="1" dirty="0">
                <a:solidFill>
                  <a:srgbClr val="990033"/>
                </a:solidFill>
              </a:rPr>
              <a:t>ATHFHILLTEACH</a:t>
            </a:r>
            <a:endParaRPr lang="en-IE" sz="1800" b="1" dirty="0" smtClean="0">
              <a:solidFill>
                <a:srgbClr val="990033"/>
              </a:solidFill>
            </a:endParaRPr>
          </a:p>
          <a:p>
            <a:endParaRPr lang="en-IE" sz="1800" b="1" dirty="0" smtClean="0">
              <a:solidFill>
                <a:srgbClr val="990033"/>
              </a:solidFill>
            </a:endParaRPr>
          </a:p>
          <a:p>
            <a:endParaRPr lang="en-IE" sz="1800" b="1" dirty="0">
              <a:solidFill>
                <a:srgbClr val="9900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20000" y="634745"/>
            <a:ext cx="8086875" cy="5953125"/>
            <a:chOff x="8820000" y="634745"/>
            <a:chExt cx="8086875" cy="59531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34745"/>
              <a:ext cx="7762875" cy="595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20000" y="656903"/>
            <a:ext cx="8086875" cy="5857875"/>
            <a:chOff x="8820000" y="656903"/>
            <a:chExt cx="8086875" cy="5857875"/>
          </a:xfrm>
        </p:grpSpPr>
        <p:sp>
          <p:nvSpPr>
            <p:cNvPr id="18" name="Rounded Rectangle 17"/>
            <p:cNvSpPr/>
            <p:nvPr/>
          </p:nvSpPr>
          <p:spPr>
            <a:xfrm rot="16200000">
              <a:off x="8028000" y="335690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200" y="656903"/>
              <a:ext cx="7686675" cy="585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820000" y="577594"/>
            <a:ext cx="7923131" cy="6067425"/>
            <a:chOff x="8820000" y="577594"/>
            <a:chExt cx="7923131" cy="6067425"/>
          </a:xfrm>
        </p:grpSpPr>
        <p:sp>
          <p:nvSpPr>
            <p:cNvPr id="22" name="Rounded Rectangle 21"/>
            <p:cNvSpPr/>
            <p:nvPr/>
          </p:nvSpPr>
          <p:spPr>
            <a:xfrm rot="16200000">
              <a:off x="8028000" y="5276406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131" y="577594"/>
              <a:ext cx="7620000" cy="606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8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6296" y="447055"/>
            <a:ext cx="1624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u="sng" dirty="0">
                <a:solidFill>
                  <a:srgbClr val="970033"/>
                </a:solidFill>
              </a:rPr>
              <a:t>N</a:t>
            </a:r>
            <a:r>
              <a:rPr lang="en-IE" sz="2400" b="1" u="sng" dirty="0" smtClean="0">
                <a:solidFill>
                  <a:srgbClr val="970033"/>
                </a:solidFill>
              </a:rPr>
              <a:t>ew words</a:t>
            </a:r>
            <a:endParaRPr lang="en-IE" sz="2400" b="1" u="sng" dirty="0">
              <a:solidFill>
                <a:srgbClr val="97003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52580" y="908050"/>
            <a:ext cx="0" cy="4525963"/>
          </a:xfrm>
          <a:prstGeom prst="line">
            <a:avLst/>
          </a:prstGeom>
          <a:ln w="28575">
            <a:solidFill>
              <a:srgbClr val="97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7110376" y="908050"/>
            <a:ext cx="18592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-84138"/>
            <a:r>
              <a:rPr lang="en-IE" sz="1600" b="1" dirty="0">
                <a:solidFill>
                  <a:srgbClr val="990033"/>
                </a:solidFill>
              </a:rPr>
              <a:t>UILLINNEACHA</a:t>
            </a:r>
          </a:p>
          <a:p>
            <a:pPr marL="84138" indent="-84138"/>
            <a:r>
              <a:rPr lang="en-IE" sz="1600" b="1" dirty="0">
                <a:solidFill>
                  <a:srgbClr val="990033"/>
                </a:solidFill>
              </a:rPr>
              <a:t>ROTHLAIGH</a:t>
            </a:r>
          </a:p>
          <a:p>
            <a:pPr marL="95250" indent="-95250"/>
            <a:r>
              <a:rPr lang="en-IE" sz="1600" b="1" dirty="0">
                <a:solidFill>
                  <a:srgbClr val="990033"/>
                </a:solidFill>
              </a:rPr>
              <a:t>GÉAGA NA </a:t>
            </a:r>
            <a:r>
              <a:rPr lang="en-IE" sz="1600" b="1" dirty="0" err="1">
                <a:solidFill>
                  <a:srgbClr val="990033"/>
                </a:solidFill>
              </a:rPr>
              <a:t>hUILLINNE</a:t>
            </a:r>
            <a:endParaRPr lang="en-IE" sz="1600" b="1" dirty="0">
              <a:solidFill>
                <a:srgbClr val="990033"/>
              </a:solidFill>
            </a:endParaRPr>
          </a:p>
          <a:p>
            <a:pPr marL="84138" indent="-84138"/>
            <a:r>
              <a:rPr lang="en-IE" sz="1600" b="1" dirty="0">
                <a:solidFill>
                  <a:srgbClr val="990033"/>
                </a:solidFill>
              </a:rPr>
              <a:t>GÉARUILLINN</a:t>
            </a:r>
          </a:p>
          <a:p>
            <a:pPr marL="84138" indent="-84138"/>
            <a:r>
              <a:rPr lang="en-IE" sz="1600" b="1" dirty="0">
                <a:solidFill>
                  <a:srgbClr val="990033"/>
                </a:solidFill>
              </a:rPr>
              <a:t>RINN</a:t>
            </a:r>
          </a:p>
          <a:p>
            <a:pPr marL="84138" indent="-84138"/>
            <a:r>
              <a:rPr lang="en-IE" sz="1600" b="1" dirty="0">
                <a:solidFill>
                  <a:srgbClr val="990033"/>
                </a:solidFill>
              </a:rPr>
              <a:t>DRONUILLINN</a:t>
            </a:r>
          </a:p>
          <a:p>
            <a:pPr marL="84138" indent="-84138"/>
            <a:r>
              <a:rPr lang="en-IE" sz="1600" b="1" dirty="0">
                <a:solidFill>
                  <a:srgbClr val="990033"/>
                </a:solidFill>
              </a:rPr>
              <a:t>MAOLUILLINN</a:t>
            </a:r>
          </a:p>
          <a:p>
            <a:pPr marL="95250" indent="-95250"/>
            <a:r>
              <a:rPr lang="en-IE" sz="1600" b="1" dirty="0">
                <a:solidFill>
                  <a:srgbClr val="990033"/>
                </a:solidFill>
              </a:rPr>
              <a:t>UILLINN</a:t>
            </a:r>
          </a:p>
          <a:p>
            <a:pPr marL="0" indent="0">
              <a:buNone/>
            </a:pPr>
            <a:r>
              <a:rPr lang="en-IE" sz="1600" b="1" dirty="0">
                <a:solidFill>
                  <a:srgbClr val="990033"/>
                </a:solidFill>
              </a:rPr>
              <a:t>ATHFHILLTEACH</a:t>
            </a:r>
          </a:p>
          <a:p>
            <a:pPr marL="95250" indent="-95250"/>
            <a:r>
              <a:rPr lang="en-IE" sz="1600" b="1" dirty="0" smtClean="0">
                <a:solidFill>
                  <a:srgbClr val="990033"/>
                </a:solidFill>
              </a:rPr>
              <a:t>LÍNTE</a:t>
            </a:r>
            <a:endParaRPr lang="en-IE" sz="1600" b="1" dirty="0">
              <a:solidFill>
                <a:srgbClr val="990033"/>
              </a:solidFill>
            </a:endParaRPr>
          </a:p>
          <a:p>
            <a:pPr marL="0" indent="0">
              <a:buNone/>
            </a:pPr>
            <a:r>
              <a:rPr lang="en-IE" sz="1600" b="1" dirty="0" smtClean="0">
                <a:solidFill>
                  <a:srgbClr val="990033"/>
                </a:solidFill>
              </a:rPr>
              <a:t>INGEARACHA</a:t>
            </a:r>
          </a:p>
          <a:p>
            <a:pPr marL="95250" indent="-95250"/>
            <a:r>
              <a:rPr lang="en-IE" sz="1600" b="1" dirty="0">
                <a:solidFill>
                  <a:srgbClr val="990033"/>
                </a:solidFill>
              </a:rPr>
              <a:t>LÍNTE</a:t>
            </a:r>
          </a:p>
          <a:p>
            <a:pPr marL="0" indent="0">
              <a:buNone/>
            </a:pPr>
            <a:r>
              <a:rPr lang="en-IE" sz="1450" b="1" dirty="0" smtClean="0">
                <a:solidFill>
                  <a:srgbClr val="990033"/>
                </a:solidFill>
              </a:rPr>
              <a:t>COMHTHREOMHARA</a:t>
            </a:r>
          </a:p>
          <a:p>
            <a:pPr marL="95250" indent="-95250"/>
            <a:r>
              <a:rPr lang="en-IE" sz="1500" b="1" dirty="0" smtClean="0">
                <a:solidFill>
                  <a:srgbClr val="990033"/>
                </a:solidFill>
              </a:rPr>
              <a:t>CEARTINGEARACH</a:t>
            </a:r>
          </a:p>
          <a:p>
            <a:pPr marL="95250" indent="-95250"/>
            <a:r>
              <a:rPr lang="en-IE" sz="1500" b="1" dirty="0">
                <a:solidFill>
                  <a:srgbClr val="990033"/>
                </a:solidFill>
              </a:rPr>
              <a:t>COTHROMÁNACH</a:t>
            </a:r>
            <a:endParaRPr lang="en-IE" sz="1500" b="1" dirty="0" smtClean="0">
              <a:solidFill>
                <a:srgbClr val="990033"/>
              </a:solidFill>
            </a:endParaRPr>
          </a:p>
          <a:p>
            <a:endParaRPr lang="en-IE" sz="1600" b="1" dirty="0" smtClean="0">
              <a:solidFill>
                <a:srgbClr val="990033"/>
              </a:solidFill>
            </a:endParaRPr>
          </a:p>
          <a:p>
            <a:endParaRPr lang="en-IE" sz="1600" b="1" dirty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820000" y="656904"/>
            <a:ext cx="7703982" cy="5719260"/>
            <a:chOff x="8820000" y="656904"/>
            <a:chExt cx="7703982" cy="5719260"/>
          </a:xfrm>
        </p:grpSpPr>
        <p:sp>
          <p:nvSpPr>
            <p:cNvPr id="14" name="Rounded Rectangle 13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" t="404"/>
            <a:stretch/>
          </p:blipFill>
          <p:spPr bwMode="auto">
            <a:xfrm>
              <a:off x="9144000" y="661644"/>
              <a:ext cx="7379982" cy="5714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820000" y="650830"/>
            <a:ext cx="7712489" cy="5605935"/>
            <a:chOff x="8820000" y="650830"/>
            <a:chExt cx="7712489" cy="5605935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8028000" y="335690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t="823" b="-1"/>
            <a:stretch/>
          </p:blipFill>
          <p:spPr bwMode="auto">
            <a:xfrm>
              <a:off x="9144000" y="650830"/>
              <a:ext cx="7388489" cy="5605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820000" y="692696"/>
            <a:ext cx="7837466" cy="5699710"/>
            <a:chOff x="8820000" y="692696"/>
            <a:chExt cx="7837466" cy="5699710"/>
          </a:xfrm>
        </p:grpSpPr>
        <p:sp>
          <p:nvSpPr>
            <p:cNvPr id="17" name="Rounded Rectangle 16"/>
            <p:cNvSpPr/>
            <p:nvPr/>
          </p:nvSpPr>
          <p:spPr>
            <a:xfrm rot="16200000">
              <a:off x="8028000" y="5276406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" t="806" r="1"/>
            <a:stretch/>
          </p:blipFill>
          <p:spPr bwMode="auto">
            <a:xfrm>
              <a:off x="9144000" y="692696"/>
              <a:ext cx="7513466" cy="5626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70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8876"/>
            <a:ext cx="8229600" cy="1143000"/>
          </a:xfrm>
        </p:spPr>
        <p:txBody>
          <a:bodyPr>
            <a:normAutofit/>
          </a:bodyPr>
          <a:lstStyle/>
          <a:p>
            <a:r>
              <a:rPr lang="en-IE" sz="4000" b="1" dirty="0" err="1">
                <a:solidFill>
                  <a:srgbClr val="990033"/>
                </a:solidFill>
              </a:rPr>
              <a:t>Gníomhaíocht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Daltaí</a:t>
            </a:r>
            <a:r>
              <a:rPr lang="en-IE" sz="4000" b="1" dirty="0">
                <a:solidFill>
                  <a:srgbClr val="990033"/>
                </a:solidFill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476672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>
                <a:solidFill>
                  <a:srgbClr val="990033"/>
                </a:solidFill>
              </a:rPr>
              <a:t>Oibreoidh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daltaí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mbeirteanna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  <a:p>
            <a:r>
              <a:rPr lang="en-IE" dirty="0">
                <a:solidFill>
                  <a:srgbClr val="990033"/>
                </a:solidFill>
              </a:rPr>
              <a:t>1. </a:t>
            </a:r>
            <a:r>
              <a:rPr lang="en-IE" dirty="0" err="1">
                <a:solidFill>
                  <a:srgbClr val="990033"/>
                </a:solidFill>
              </a:rPr>
              <a:t>Aimsigh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liostaigh</a:t>
            </a:r>
            <a:r>
              <a:rPr lang="en-IE" dirty="0">
                <a:solidFill>
                  <a:srgbClr val="990033"/>
                </a:solidFill>
              </a:rPr>
              <a:t> 5 </a:t>
            </a:r>
            <a:r>
              <a:rPr lang="en-IE" dirty="0" err="1">
                <a:solidFill>
                  <a:srgbClr val="990033"/>
                </a:solidFill>
              </a:rPr>
              <a:t>dhromchla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seomra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ranga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cothrománach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5</a:t>
            </a:r>
          </a:p>
          <a:p>
            <a:r>
              <a:rPr lang="en-IE" dirty="0" err="1">
                <a:solidFill>
                  <a:srgbClr val="990033"/>
                </a:solidFill>
              </a:rPr>
              <a:t>dhromchla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ceartingearach</a:t>
            </a:r>
            <a:r>
              <a:rPr lang="en-IE" dirty="0">
                <a:solidFill>
                  <a:srgbClr val="990033"/>
                </a:solidFill>
              </a:rPr>
              <a:t>._ </a:t>
            </a:r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2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Féach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féidir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leat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teacht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línte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dromchlaí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comhthreomhar</a:t>
            </a:r>
            <a:r>
              <a:rPr lang="en-IE" dirty="0">
                <a:solidFill>
                  <a:srgbClr val="990033"/>
                </a:solidFill>
              </a:rPr>
              <a:t>.______________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3. </a:t>
            </a:r>
            <a:r>
              <a:rPr lang="en-IE" dirty="0" err="1">
                <a:solidFill>
                  <a:srgbClr val="990033"/>
                </a:solidFill>
              </a:rPr>
              <a:t>Féach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féidir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leat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teacht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línte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nó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dromchlaí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ingearach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chéile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4</a:t>
            </a:r>
            <a:r>
              <a:rPr lang="en-IE" dirty="0">
                <a:solidFill>
                  <a:srgbClr val="990033"/>
                </a:solidFill>
              </a:rPr>
              <a:t>. An </a:t>
            </a:r>
            <a:r>
              <a:rPr lang="en-IE" dirty="0" err="1">
                <a:solidFill>
                  <a:srgbClr val="990033"/>
                </a:solidFill>
              </a:rPr>
              <a:t>féidir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leat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teacht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línte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ingearacha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seomra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ranga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línte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bhfuil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ceartingearach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cothrománach</a:t>
            </a:r>
            <a:r>
              <a:rPr lang="en-IE" dirty="0" smtClean="0">
                <a:solidFill>
                  <a:srgbClr val="990033"/>
                </a:solidFill>
              </a:rPr>
              <a:t>? ____________________________________________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4345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90033"/>
                </a:solidFill>
              </a:rPr>
              <a:t>5. Cad é an cineál línte atá ar na leathanaigh i do chóipleabhar</a:t>
            </a:r>
            <a:r>
              <a:rPr lang="pt-BR" dirty="0" smtClean="0">
                <a:solidFill>
                  <a:srgbClr val="990033"/>
                </a:solidFill>
              </a:rPr>
              <a:t>? ___________</a:t>
            </a:r>
            <a:r>
              <a:rPr lang="en-IE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6.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fáth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sé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tábhachtach</a:t>
            </a:r>
            <a:r>
              <a:rPr lang="en-IE" dirty="0">
                <a:solidFill>
                  <a:srgbClr val="990033"/>
                </a:solidFill>
              </a:rPr>
              <a:t> go </a:t>
            </a:r>
            <a:r>
              <a:rPr lang="en-IE" dirty="0" err="1">
                <a:solidFill>
                  <a:srgbClr val="990033"/>
                </a:solidFill>
              </a:rPr>
              <a:t>mbeadh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ballaí</a:t>
            </a:r>
            <a:r>
              <a:rPr lang="en-IE" dirty="0">
                <a:solidFill>
                  <a:srgbClr val="990033"/>
                </a:solidFill>
              </a:rPr>
              <a:t> ceartingearach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?_____________________________________________________________________________________________________________________________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7.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sé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tábhachtach</a:t>
            </a:r>
            <a:r>
              <a:rPr lang="en-IE" dirty="0">
                <a:solidFill>
                  <a:srgbClr val="990033"/>
                </a:solidFill>
              </a:rPr>
              <a:t> go </a:t>
            </a:r>
            <a:r>
              <a:rPr lang="en-IE" dirty="0" err="1">
                <a:solidFill>
                  <a:srgbClr val="990033"/>
                </a:solidFill>
              </a:rPr>
              <a:t>mbeadh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urláir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cothrománach</a:t>
            </a:r>
            <a:r>
              <a:rPr lang="en-IE" dirty="0">
                <a:solidFill>
                  <a:srgbClr val="990033"/>
                </a:solidFill>
              </a:rPr>
              <a:t>? </a:t>
            </a:r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fáth</a:t>
            </a:r>
            <a:r>
              <a:rPr lang="en-IE" dirty="0" smtClean="0">
                <a:solidFill>
                  <a:srgbClr val="990033"/>
                </a:solidFill>
              </a:rPr>
              <a:t>? __________________________________________________________________________________________________________________________________________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8. An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fhios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agat</a:t>
            </a:r>
            <a:r>
              <a:rPr lang="en-IE" dirty="0">
                <a:solidFill>
                  <a:srgbClr val="990033"/>
                </a:solidFill>
              </a:rPr>
              <a:t> cad a </a:t>
            </a:r>
            <a:r>
              <a:rPr lang="en-IE" dirty="0" err="1">
                <a:solidFill>
                  <a:srgbClr val="990033"/>
                </a:solidFill>
              </a:rPr>
              <a:t>úsáideann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tógálaí</a:t>
            </a:r>
            <a:r>
              <a:rPr lang="en-IE" dirty="0">
                <a:solidFill>
                  <a:srgbClr val="990033"/>
                </a:solidFill>
              </a:rPr>
              <a:t> le </a:t>
            </a:r>
            <a:r>
              <a:rPr lang="en-IE" dirty="0" err="1">
                <a:solidFill>
                  <a:srgbClr val="990033"/>
                </a:solidFill>
              </a:rPr>
              <a:t>cinntiú</a:t>
            </a:r>
            <a:r>
              <a:rPr lang="en-IE" dirty="0">
                <a:solidFill>
                  <a:srgbClr val="990033"/>
                </a:solidFill>
              </a:rPr>
              <a:t> go </a:t>
            </a:r>
            <a:r>
              <a:rPr lang="en-IE" dirty="0" err="1">
                <a:solidFill>
                  <a:srgbClr val="990033"/>
                </a:solidFill>
              </a:rPr>
              <a:t>dtógann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sé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balla</a:t>
            </a:r>
            <a:r>
              <a:rPr lang="en-IE" dirty="0">
                <a:solidFill>
                  <a:srgbClr val="990033"/>
                </a:solidFill>
              </a:rPr>
              <a:t> go</a:t>
            </a:r>
          </a:p>
          <a:p>
            <a:r>
              <a:rPr lang="en-IE" dirty="0">
                <a:solidFill>
                  <a:srgbClr val="990033"/>
                </a:solidFill>
              </a:rPr>
              <a:t>ceartingearach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?_____________________________________________________________________________________________________________________________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9. Cad é an </a:t>
            </a:r>
            <a:r>
              <a:rPr lang="en-IE" dirty="0" err="1">
                <a:solidFill>
                  <a:srgbClr val="990033"/>
                </a:solidFill>
              </a:rPr>
              <a:t>foirgneamh</a:t>
            </a:r>
            <a:r>
              <a:rPr lang="en-IE" dirty="0">
                <a:solidFill>
                  <a:srgbClr val="990033"/>
                </a:solidFill>
              </a:rPr>
              <a:t> san </a:t>
            </a:r>
            <a:r>
              <a:rPr lang="en-IE" dirty="0" err="1">
                <a:solidFill>
                  <a:srgbClr val="990033"/>
                </a:solidFill>
              </a:rPr>
              <a:t>Iodáil</a:t>
            </a:r>
            <a:r>
              <a:rPr lang="en-IE" dirty="0">
                <a:solidFill>
                  <a:srgbClr val="990033"/>
                </a:solidFill>
              </a:rPr>
              <a:t> a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cáil</a:t>
            </a:r>
            <a:r>
              <a:rPr lang="en-IE" dirty="0">
                <a:solidFill>
                  <a:srgbClr val="990033"/>
                </a:solidFill>
              </a:rPr>
              <a:t> air de </a:t>
            </a:r>
            <a:r>
              <a:rPr lang="en-IE" dirty="0" err="1">
                <a:solidFill>
                  <a:srgbClr val="990033"/>
                </a:solidFill>
              </a:rPr>
              <a:t>bharr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nach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bhfuil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sé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>
                <a:solidFill>
                  <a:srgbClr val="990033"/>
                </a:solidFill>
              </a:rPr>
              <a:t>ceartingearach</a:t>
            </a:r>
            <a:r>
              <a:rPr lang="en-IE" dirty="0" smtClean="0">
                <a:solidFill>
                  <a:srgbClr val="990033"/>
                </a:solidFill>
              </a:rPr>
              <a:t>?_____________________________________________________________________________________________________________________________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2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077704"/>
            <a:ext cx="8147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Féach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focail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ráitis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mhatamaitice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cholún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athscríobh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acu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ceart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gcuireann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chlé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bhosca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ceart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ar </a:t>
            </a:r>
            <a:r>
              <a:rPr lang="pt-BR" sz="2000" dirty="0">
                <a:solidFill>
                  <a:srgbClr val="990033"/>
                </a:solidFill>
              </a:rPr>
              <a:t>dheis ina bhfuil na léaraidí.</a:t>
            </a:r>
            <a:endParaRPr lang="en-IE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75" y="9000"/>
            <a:ext cx="544585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59938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46985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1. </a:t>
            </a:r>
            <a:r>
              <a:rPr lang="en-IE" sz="2000" dirty="0" err="1">
                <a:solidFill>
                  <a:srgbClr val="990033"/>
                </a:solidFill>
              </a:rPr>
              <a:t>Ainmnigh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úsáide</a:t>
            </a:r>
            <a:r>
              <a:rPr lang="en-IE" sz="2000" dirty="0">
                <a:solidFill>
                  <a:srgbClr val="990033"/>
                </a:solidFill>
              </a:rPr>
              <a:t> as </a:t>
            </a:r>
            <a:r>
              <a:rPr lang="en-IE" sz="2000" dirty="0" err="1">
                <a:solidFill>
                  <a:srgbClr val="990033"/>
                </a:solidFill>
              </a:rPr>
              <a:t>trí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litir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bhealach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29309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2. Cad é </a:t>
            </a:r>
            <a:r>
              <a:rPr lang="en-IE" sz="2000" dirty="0" err="1">
                <a:solidFill>
                  <a:srgbClr val="990033"/>
                </a:solidFill>
              </a:rPr>
              <a:t>lionsa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leathanuilleach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gceamara</a:t>
            </a:r>
            <a:r>
              <a:rPr lang="en-IE" sz="2000" dirty="0">
                <a:solidFill>
                  <a:srgbClr val="990033"/>
                </a:solidFill>
              </a:rPr>
              <a:t>? Cad a </a:t>
            </a:r>
            <a:r>
              <a:rPr lang="en-IE" sz="2000" dirty="0" err="1">
                <a:solidFill>
                  <a:srgbClr val="990033"/>
                </a:solidFill>
              </a:rPr>
              <a:t>dhéanann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saghas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pictiúir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thógann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3. Cad a </a:t>
            </a:r>
            <a:r>
              <a:rPr lang="en-IE" sz="2000" dirty="0" err="1">
                <a:solidFill>
                  <a:srgbClr val="990033"/>
                </a:solidFill>
              </a:rPr>
              <a:t>chiallaíonn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deirimid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pheil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ndearna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cúl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báire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caolú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”?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chaolaigh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cúl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báire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534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569</Words>
  <Application>Microsoft Office PowerPoint</Application>
  <PresentationFormat>On-screen Show (4:3)</PresentationFormat>
  <Paragraphs>105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Uillinneacha</vt:lpstr>
      <vt:lpstr>PowerPoint Presentation</vt:lpstr>
      <vt:lpstr>PowerPoint Presentation</vt:lpstr>
      <vt:lpstr>Gníomhaíocht Daltaí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36</cp:revision>
  <dcterms:created xsi:type="dcterms:W3CDTF">2012-07-04T10:43:59Z</dcterms:created>
  <dcterms:modified xsi:type="dcterms:W3CDTF">2013-04-09T09:32:49Z</dcterms:modified>
</cp:coreProperties>
</file>