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8" r:id="rId3"/>
    <p:sldId id="276" r:id="rId4"/>
    <p:sldId id="269" r:id="rId5"/>
    <p:sldId id="306" r:id="rId6"/>
    <p:sldId id="264" r:id="rId7"/>
    <p:sldId id="265" r:id="rId8"/>
    <p:sldId id="261" r:id="rId9"/>
    <p:sldId id="266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337" r:id="rId19"/>
    <p:sldId id="338" r:id="rId20"/>
    <p:sldId id="335" r:id="rId21"/>
    <p:sldId id="339" r:id="rId22"/>
    <p:sldId id="340" r:id="rId23"/>
    <p:sldId id="283" r:id="rId24"/>
    <p:sldId id="325" r:id="rId25"/>
    <p:sldId id="328" r:id="rId26"/>
    <p:sldId id="326" r:id="rId27"/>
    <p:sldId id="327" r:id="rId28"/>
    <p:sldId id="294" r:id="rId29"/>
    <p:sldId id="304" r:id="rId30"/>
    <p:sldId id="282" r:id="rId31"/>
    <p:sldId id="285" r:id="rId32"/>
    <p:sldId id="295" r:id="rId33"/>
    <p:sldId id="284" r:id="rId34"/>
    <p:sldId id="286" r:id="rId35"/>
    <p:sldId id="288" r:id="rId36"/>
    <p:sldId id="289" r:id="rId37"/>
    <p:sldId id="290" r:id="rId38"/>
    <p:sldId id="291" r:id="rId39"/>
    <p:sldId id="287" r:id="rId40"/>
    <p:sldId id="292" r:id="rId41"/>
    <p:sldId id="293" r:id="rId42"/>
    <p:sldId id="296" r:id="rId43"/>
    <p:sldId id="298" r:id="rId44"/>
    <p:sldId id="299" r:id="rId45"/>
    <p:sldId id="297" r:id="rId46"/>
    <p:sldId id="305" r:id="rId47"/>
    <p:sldId id="301" r:id="rId48"/>
    <p:sldId id="302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7" r:id="rId59"/>
    <p:sldId id="319" r:id="rId60"/>
    <p:sldId id="329" r:id="rId61"/>
    <p:sldId id="277" r:id="rId62"/>
    <p:sldId id="259" r:id="rId63"/>
    <p:sldId id="263" r:id="rId64"/>
    <p:sldId id="332" r:id="rId65"/>
    <p:sldId id="333" r:id="rId66"/>
    <p:sldId id="278" r:id="rId67"/>
    <p:sldId id="279" r:id="rId68"/>
    <p:sldId id="281" r:id="rId69"/>
    <p:sldId id="280" r:id="rId70"/>
    <p:sldId id="330" r:id="rId71"/>
    <p:sldId id="334" r:id="rId72"/>
    <p:sldId id="316" r:id="rId73"/>
    <p:sldId id="342" r:id="rId74"/>
    <p:sldId id="341" r:id="rId75"/>
    <p:sldId id="318" r:id="rId76"/>
    <p:sldId id="321" r:id="rId77"/>
    <p:sldId id="322" r:id="rId78"/>
    <p:sldId id="323" r:id="rId79"/>
    <p:sldId id="324" r:id="rId80"/>
    <p:sldId id="331" r:id="rId81"/>
  </p:sldIdLst>
  <p:sldSz cx="9144000" cy="6858000" type="screen4x3"/>
  <p:notesSz cx="6858000" cy="9144000"/>
  <p:custDataLst>
    <p:tags r:id="rId8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5C58F8-6C13-4563-8F42-4C3CD5DD1C79}">
          <p14:sldIdLst>
            <p14:sldId id="256"/>
            <p14:sldId id="258"/>
          </p14:sldIdLst>
        </p14:section>
        <p14:section name="Inferential Statistics for OL" id="{CE27EA00-1AC1-4ED8-ACA0-FF42C4FC47B4}">
          <p14:sldIdLst>
            <p14:sldId id="276"/>
            <p14:sldId id="269"/>
            <p14:sldId id="306"/>
            <p14:sldId id="264"/>
            <p14:sldId id="265"/>
            <p14:sldId id="261"/>
            <p14:sldId id="266"/>
            <p14:sldId id="268"/>
            <p14:sldId id="267"/>
            <p14:sldId id="270"/>
            <p14:sldId id="271"/>
            <p14:sldId id="272"/>
            <p14:sldId id="273"/>
            <p14:sldId id="274"/>
            <p14:sldId id="275"/>
            <p14:sldId id="337"/>
            <p14:sldId id="338"/>
            <p14:sldId id="335"/>
            <p14:sldId id="339"/>
            <p14:sldId id="340"/>
          </p14:sldIdLst>
        </p14:section>
        <p14:section name="Inferential Statistics for HL" id="{2796106C-D534-44BD-B709-2E530BDAC021}">
          <p14:sldIdLst>
            <p14:sldId id="283"/>
            <p14:sldId id="325"/>
            <p14:sldId id="328"/>
            <p14:sldId id="326"/>
            <p14:sldId id="327"/>
            <p14:sldId id="294"/>
            <p14:sldId id="304"/>
            <p14:sldId id="282"/>
            <p14:sldId id="285"/>
            <p14:sldId id="295"/>
            <p14:sldId id="284"/>
            <p14:sldId id="286"/>
            <p14:sldId id="288"/>
            <p14:sldId id="289"/>
            <p14:sldId id="290"/>
            <p14:sldId id="291"/>
            <p14:sldId id="287"/>
            <p14:sldId id="292"/>
            <p14:sldId id="293"/>
            <p14:sldId id="296"/>
            <p14:sldId id="298"/>
            <p14:sldId id="299"/>
            <p14:sldId id="297"/>
            <p14:sldId id="305"/>
            <p14:sldId id="301"/>
            <p14:sldId id="30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9"/>
            <p14:sldId id="329"/>
            <p14:sldId id="277"/>
            <p14:sldId id="259"/>
            <p14:sldId id="263"/>
            <p14:sldId id="332"/>
            <p14:sldId id="333"/>
            <p14:sldId id="278"/>
            <p14:sldId id="279"/>
            <p14:sldId id="281"/>
            <p14:sldId id="280"/>
            <p14:sldId id="330"/>
            <p14:sldId id="334"/>
            <p14:sldId id="316"/>
            <p14:sldId id="342"/>
            <p14:sldId id="341"/>
            <p14:sldId id="318"/>
            <p14:sldId id="321"/>
            <p14:sldId id="322"/>
            <p14:sldId id="323"/>
            <p14:sldId id="32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99"/>
    <a:srgbClr val="FFCC66"/>
    <a:srgbClr val="CCFFCC"/>
    <a:srgbClr val="99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6" autoAdjust="0"/>
    <p:restoredTop sz="92895" autoAdjust="0"/>
  </p:normalViewPr>
  <p:slideViewPr>
    <p:cSldViewPr>
      <p:cViewPr varScale="1">
        <p:scale>
          <a:sx n="92" d="100"/>
          <a:sy n="92" d="100"/>
        </p:scale>
        <p:origin x="8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6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4:31.8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C21AE9-D0FA-4851-86C8-DD5F86DEA9B9}" emma:medium="tactile" emma:mode="ink">
          <msink:context xmlns:msink="http://schemas.microsoft.com/ink/2010/main" type="inkDrawing" rotatedBoundingBox="7895,11246 9300,14685 6095,15994 4690,12556" semanticType="callout" shapeName="Other">
            <msink:sourceLink direction="with" ref="{D051267C-F493-4FD9-9ACF-D16C070C2D25}"/>
            <msink:sourceLink direction="with" ref="{32B647A9-1341-46E1-97D4-5511C2106E62}"/>
          </msink:context>
        </emma:interpretation>
      </emma:emma>
    </inkml:annotationXML>
    <inkml:trace contextRef="#ctx0" brushRef="#br0">0 3134 1,'0'0'8,"0"0"-1,0 0-1,0 0-1,0 0 0,0 0-1,0 0-1,0 0 0,0 0 0,8 3-1,-8-3 0,0 0 0,0 0 0,11 4 0,-11-4 1,0 0 0,10 5 0,-10-5-1,8 4 1,-8-4 0,13 2-1,-13-2 0,15 2-1,-5-2-1,-1-2 1,1 1-1,1-1 0,-2-1 1,2-1-1,0 1 1,0-1-1,2-1 0,-1-1 0,2-2 0,-1-1 1,2 0-2,-2-3 2,3 0-1,-2 1 0,1-2 0,-3 2 0,3 0 0,-3 1 0,0-1 0,-1 1 1,-1 0-1,3-1 0,-1-1 0,1-1 0,0-2 0,3-2 0,-1 0 0,0 0 0,1-1 0,0 1 0,-1-2 0,0 3 1,-1-2-1,1 2 0,-2-2 0,1-1 0,0 0 0,-1-1 2,0-1-2,0 2 0,3 1 0,-4-2 0,-1 0 0,2 1 1,-4 2-1,3-2 0,-3 3 0,1-3 0,0 3 0,1-1 0,-2-2 0,3 0 0,-4-1 0,4 0 1,-3-3-1,2 2 0,-1-3 0,1-1 0,-3 0 0,4 0 0,-3 0 0,0-2 0,0 2 1,-1 1 0,-1-2 0,1 3 0,-1-1 0,2-1 0,-2 3 0,3 1 0,-2-1 0,2 1-1,-1-2 1,0-1-1,2 1 1,-3 0 0,2-1 0,-2 0-1,1 0 1,0-1-1,0 2 0,-2-2 1,-1 2-2,0 2 1,0-3 0,0-1 0,-1 1 0,1-1 0,-1 2 0,1-5 0,1 1 0,-1 0 0,-1-2 0,1-2 0,0 2 0,0-1 0,0 2 0,-1 2-1,1-4 1,1 0 1,0 4-1,0-1 0,0 1 1,3 1-1,-2-1 0,0 1 1,0 0-1,1 2 0,-3-2 0,1-2 0,0 0-1,-1-3 1,2 1 0,0 1 0,0-2 0,-1 2 0,1 0 0,1 3 1,-2 0-1,1 4 1,-1 3 1,0-4-1,-1 4 0,0-1 1,1-2-2,1-3 1,-1 1-1,1-2 0,0-1 1,1-1-1,-1 5 2,-1 0-1,2 2 2,-5 2-1,1 7 2,-1 0-2,0 0 0,0 1-1,2-2 0,-1 0 0,2 0 0,0-3-1,3-4 1,0 3-1,0-4 0,1 1 0,0 1 1,2-1-1,-1 0 0,1 3 0,-1 1 0,-1 1 0,2 3 0,-2 1 0,1 0 1,-12 10-1,18-15 0,-18 15 0,18-16 0,-9 7 0,2 3 0,-1-3 1,0 2-1,2-1 0,-1 2 0,1-1 0,-1 1 0,2-1 0,-2 2 1,2 0-1,1 0 0,-2-1 0,1 2 1,-1 1-1,-1 1 1,-2-1 0,0 3-1,-9 0 1,18 1 0,-9 0-1,3-1 1,0 1-1,0-2 1,1 1 0,2 1-1,-3-1 1,2 2 0,-3-1-1,-1 3 1,1-1 0,-11-3 0,16 7-1,-16-7 1,17 7-1,-17-7 1,17 5-1,-17-5 0,14 8 1,-14-8-1,14 8 0,-14-8 1,11 10-1,-11-10 1,11 15-1,-11-15 1,11 11-1,-11-11 0,14 15 1,-14-15-1,14 17 0,-14-17 1,14 17-1,-5-6 0,-9-11 1,15 19-1,-15-19 0,12 20 1,-7-9-1,-5-11 1,9 22-1,-3-9 1,-2-1-1,2 1 1,-2-1 0,0 2-1,0-2 1,-1 1-1,1-1 1,0 1-1,1-2 1,-1 1 0,-4-12-1,6 23 2,-4-12-1,-2-11 0,7 21-1,-7-21 1,6 19-1,-6-19 1,4 20-1,-4-20 0,6 21 1,-5-10-2,1 0 2,0 2-2,1 0 2,0 1-1,-1 0 0,0 2 0,1-4 1,0 5 0,-2-2 0,2 0 0,0 1-1,-1 0 1,1-2-1,0-1 1,1 0-1,2 0 1,-2 1-1,1 1 0,-1 0 0,1 1 1,-1-1-1,1 4 1,-1 0-1,-2-2 0,1 0 1,0 0-1,0 0 1,0 0-1,1 0 1,2-1-1,-1-1 1,1 2-1,-1-1 1,2-1-1,-1 1 1,1-1 0,-3 2-1,1-1 1,-1 0-1,1 1 0,-2 0 0,0 0 1,4 2-1,-5-2-1,4 2 0,-2-2 0,1-1 1,0 3-1,0-3 1,-1 3-1,-1-4 1,3 1 0,-1 0 0,0-1 0,-1 1 0,0 2 0,0-3 0,0 2 0,1 1 0,-1-1 0,-1 2 0,1-2 0,0-1 0,0 1 0,1-3 0,0 1 0,-1-1 0,1 1 0,-1-1 0,0 1 0,-1 0 0,2 1 0,-3 0 0,1 0 1,-2-1-1,2 0 0,0 0 0,-1-1 0,1-1 0,2 2 0,0 0 0,0 0 0,-1 0 1,0 3-1,0-2 0,0 0 0,0 1 0,0 3 0,0-2 0,-2 0-1,2 0 1,0-1-1,1 1 1,-1-1-1,1-3 1,0 1 0,-1 0 0,1-2 0,-1 4 0,1-1 0,0 1 0,-1 1 1,4 0-1,-3 1 0,2 1 0,3-1 0,-2-2 0,0 2 0,3-2 0,-3 3 0,0 0 0,2 0 1,-2-1-2,0-2 2,0 2-1,0-2 0,1 1 0,0-3 0,-1-1 0,-1 0 0,1-1 0,1 0 0,0 0 0,0-1 0,2-1 0,-2 1 1,1-2-1,1 1 0,0 0 0,-1 0 0,1 0 0,0 1 0,0 0 0,-2-1 0,0 0 0,0 1 0,-9-12 0,13 17 0,-13-17 0,14 19-1,-14-19 2,12 13-1,-12-13 0,16 14 0,-16-14 0,17 18 0,-17-18 0,18 20 0,-11-7 0,2 1 1,-1 1-1,0-1 0,1-1 0,-1-2 0,0 2 0,0-2 0,-8-11 0,16 16 1,-16-16-1,12 17 0,-12-17 0,14 16 0,-14-16 0,14 16 0,-14-16 0,15 16 1,-15-16-1,18 14 0,-18-14-1,15 15 2,-15-15-1,15 15 0,-15-15 0,15 15 0,-4-5 0,-2-3 0,0 0 0,3 1 1,-3-2-1,2 0 0,0 1 0,-2-2 0,-9-5 0,17 12 0,-17-12 0,17 13 0,-7-9 0,-1 1 1,1 0-1,1 2 0,-2-1 0,3-1 0,0 1 0,1 0 0,0 1 0,0 3 0,2-1 0,0 0 1,-1 0-1,1-2 0,-2 0 0,2-1 0,-3-1 1,2 0-1,-2-3 0,-1 1 0,1-1 0,-2 1 0,1-1 0,-2-1 0,0 1 0,-9-2 0,18 1 0,-10 0 0,-8-1 0,18 3 0,-8-2 0,-10-1 0,16 4 0,-16-4 0,13 6 0,-13-6 0,10 5 0,-10-5 0,0 0 0,10 7 0,-10-7-1,0 0 0,0 0-1,0 0-4,9 3-16,-9-3-11,0 0-1,-9-8-1,1-2 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25:35.4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491061-0564-492E-AEFC-3F41AEA5233D}" emma:medium="tactile" emma:mode="ink">
          <msink:context xmlns:msink="http://schemas.microsoft.com/ink/2010/main" type="inkDrawing" rotatedBoundingBox="5823,11712 7637,14500 5186,16094 3373,13306" semanticType="callout" shapeName="Other">
            <msink:sourceLink direction="with" ref="{B91198B9-9893-43D8-8AC0-4D2588F97311}"/>
            <msink:sourceLink direction="with" ref="{EC666B37-B341-4C28-85F3-C4DF981FA7AB}"/>
          </msink:context>
        </emma:interpretation>
      </emma:emma>
    </inkml:annotationXML>
    <inkml:trace contextRef="#ctx0" brushRef="#br0">0 2744 0,'0'0'1,"15"-7"-1,-15 7 1,14-5-1,-14 5 0,12-3 0,-12 3 1,14-3-1,-14 3 0,10-4 0,-10 4 2,16-8-1,-7 0 0,1 1 0,2-5 0,-2 4 0,5-5-1,-5 3 1,4 2-1,-3-2 0,2 2 0,-2 1 0,0-1 0,0 2 0,-2 1 0,-1-1 0,-8 6 0,17-15 0,-7 7 0,-10 8 0,17-15 0,-17 15 0,17-14 1,-17 14-1,16-15 0,-16 15 0,17-17 0,-17 17 0,17-18 0,-7 7-1,-1-1 1,0 1 0,2 0-1,-2 2 1,-1-2 0,-8 11 0,17-19 0,-17 19 1,13-17-1,-13 17 0,13-15 0,-13 15 0,9-15 1,-9 15-1,9-14 1,-9 14-1,9-13 1,-9 13 0,9-18 1,-9 18-1,12-17 0,-12 17 0,11-19 0,-11 19 0,13-20 0,-13 20 0,14-20 0,-14 20 0,13-18 0,-13 18 0,13-17 0,-13 17 0,11-17 0,-11 17 0,13-21-1,-13 21 1,14-21-1,-5 9-1,-4 0 1,2-2-1,-1 3 1,0-1-1,1-2 2,-1 0-1,0 2 0,-1-1 1,3 1-1,-3-1 1,2 0-1,-2 2 1,0-2-1,-1 2 0,0 1 0,0-1 0,-1-2 0,1 2 1,-1-1-1,0-1 1,0-1-1,2-1 0,1 1 1,-2-3 0,2 1 0,-1 0 2,1 1 0,-2 1 0,1-1 1,-2 2 0,1 0 0,-1 1 0,0-1-2,0 0 0,2 0 0,-1 1-1,-1 2-1,1-3 1,-4 13-1,7-22 1,-4 11 0,1 0 1,0-1-1,-1 0 1,-1-1-1,1 0 1,0-2-1,1 0 1,-1 1-1,2-1 0,-2-1 0,1-1-1,0-1 1,0 2-1,-1-3 2,1 2-1,-1-2 2,0 4-2,-1-1 1,-1 4 0,1-2 0,0 3-1,1-1 0,-2 0-1,0 1 0,1-3 0,0 2 0,1-3 0,-1-1 0,0-1 0,0 0 1,2 0-2,-2 2 2,1-3-1,0 2 0,0 2 0,0-1 0,0 2 0,-1-1 0,1 3 1,1 0-1,-1-1 0,0 1 0,-1-1 0,0 2 0,0-3 0,0 2 0,0-3 0,0 1 0,0-1 0,2-1 0,1 1 0,-1 1 0,0 0 0,0-1 0,-1 3 1,1 0-1,-1 0 0,-3 11 0,8-20 0,-5 9 0,-3 11 0,7-21 0,-7 21 0,7-20 0,-3 5 0,0 2 0,0 0 1,1-2-1,0 2 1,-2-2-1,1 2 1,1-1 0,-1 3-1,0-3 1,-4 14-1,7-20 0,-7 20 0,5-21 0,-1 10 0,-4 11 0,9-20 0,-6 10 0,1-1 0,0-1 0,0 0 0,0-1 1,3 2-1,-3-1 1,0-2-1,0 3 0,0-3 1,2 2-1,-1 1 0,1-2 1,-1 2-1,1-2 0,0 1 0,1 2 0,1-1 1,-2-2-1,2 0 0,-1 1 0,1-1 0,-1-1 1,3 0-1,-2-2 0,0 1 0,1-1 0,0 2 1,-2 1-1,1-1 0,1 3 0,-9 11 0,12-20 1,-12 20-1,13-14 1,-13 14 0,13-12 0,-13 12 0,14-13 0,-14 13 1,14-12-1,-14 12 0,19-14 1,-19 14-1,16-11-1,-16 11 1,19-10-1,-19 10 1,17-10-1,-8 4 0,0 2 0,-9 4 0,18-6 0,-18 6 0,16-6 0,-16 6 0,16-3 0,-6 2 1,-1-2-1,1 2 1,1 0 0,0-2-1,-1 2 1,2 0 0,-2 0 0,1 1-1,-2 0 1,0 2 0,-9-2 0,17 4-1,-17-4 1,15 9 0,-15-9 0,15 8 0,-15-8 0,13 8 0,-13-8 0,14 8 0,-14-8-1,14 7 1,-14-7 0,15 6 0,-15-6 0,13 6-1,-13-6 1,15 9 0,-15-9 0,17 10-1,-17-10 1,16 11-1,-16-11 1,18 11 0,-18-11-1,15 13 0,-15-13 1,14 13-1,-14-13 0,15 14 0,-15-14 1,13 17-1,-13-17 1,11 19 0,-4-8 0,1 2 1,-3-1 0,2 1-1,2-1 0,-1-1 0,-2 2-1,1-2 1,-7-11-1,13 21 1,-13-21-1,11 21 1,-7-9 0,0-1-1,0 0 1,1 0 0,0 3 0,0 0-1,1-1 1,1 1 0,-1 0 0,0 1-1,0-3 1,0 2 0,-1-2 0,0 1-1,1-1 1,-2-1 0,0 1-1,1-3 1,-1 3-1,1-1 0,-5-11 0,7 20 0,-7-20 0,7 21 1,-2-10-1,-3-1-1,2 4 1,-1 1-1,1 0 1,-1 0 0,2-2 0,1 2-1,-2 0 1,0 0 1,0-2-1,0 0 0,0-1 0,1 1 0,-1 0 0,-2-1 1,2 2-1,1 0 0,-1 0-1,1 3 1,-1-1 0,0-1 0,-2 3 0,2 0 0,0-1 0,0 0 0,-1-3 0,0 1 0,-1 2 1,2-1-1,-1-1 0,-1 0 0,2 1 0,-1-1 0,0 1 0,1 0 0,0-2 0,1 1 0,-1 0 0,-1 0 0,0 0 0,1-2 0,-2 2 1,1 3-1,0-3 0,0 0 0,0 1 0,1-3 0,-1 0 0,1 1 0,-1 2 0,1 0 0,2 0 0,-2 2 1,1-1-1,-1 2 0,0-1 0,0 1 0,0-3 0,0 0 0,0 1 0,-1 0 0,1-1 0,-1 0 0,0 1 0,1-2 1,0-1-1,1 3 0,-3-4 0,2 1 0,2 0 0,-2-1 0,1 1 0,2 1 1,-2 0-1,0 0 0,0 1 0,0 0 0,0 2 0,-1-2 1,1 1-1,1 0 0,-1-1 0,-1 0 0,3-1 0,-2 0 0,0 0 0,2-2 1,-3 2-1,2-2-1,-3 1 2,4 0-1,-2 0 0,-1-1 0,3 3 1,-2 0-1,0-1 0,2 0 0,-2-1 1,3-1-1,-4 2 0,2-1 0,0 0 0,1-3 0,1 0 0,-1 1 0,-1 2 0,3-1 0,-1-1 0,-1-1 0,0 0 0,1 2 0,-3-2 0,1 0 0,0 1 1,2-1-1,-2 1 0,0 1 0,1 0 0,2 1 0,-9-14 0,14 22 0,-14-22 0,16 22 0,-16-22 1,17 17-1,-17-17 0,15 15 0,-15-15 0,12 16 0,-12-16 0,12 14 1,-12-14-2,11 12 1,-11-12 0,12 12 0,-12-12 1,11 12-1,-11-12 0,11 11 0,-11-11 0,12 13 0,-12-13 0,11 13 0,-11-13 0,13 15 1,-13-15-1,15 15 0,-15-15 0,16 16 0,-16-16 0,15 13 0,-15-13 0,17 9 0,-17-9 0,17 7 1,-8-3-1,-9-4 0,19 5 0,-7-3 1,-2 1-1,1 0 1,0 1-1,2 0 0,-4 1 0,1 0 1,-10-5-1,16 12 0,-16-12 1,12 12-1,-12-12 0,10 11 0,-10-11 1,9 10-1,-9-10 0,10 7 0,-10-7 0,10 8 1,-10-8-1,10 6 0,-10-6 1,9 6 0,-9-6-1,9 13 0,-9-13 0,11 11 0,-11-11 0,10 11 0,-10-11 1,14 14-2,-5-13 2,2 3 0,-1-2 0,2 1-1,-1-1 1,-2 1 0,2-1-1,-2-1 0,-9-1 0,12 4 0,-12-4 0,9 4 1,-9-4-1,0 0 0,11 6 0,-11-6 0,0 0 0,0 0 0,10 9 1,-10-9-1,0 0 0,0 0 0,0 0 0,0 0 0,8 11 1,-8-11-1,0 0 1,0 0-1,0 0 1,0 0-1,0 0 1,1 11-1,-1-11 1,0 0-1,0 0 0,0 0-1,0 0-2,0 0-3,0 0-8,0 0-19,-11 4-4,11-4 0,-19 0-1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26:36.4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 5 63,'0'0'31,"-1"12"-2,1-12-3,0 0-35,0 0-17,0 0-3,0 0-3,1-17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26:34.1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800080"/>
      <inkml:brushProperty name="fitToCurve" value="1"/>
    </inkml:brush>
  </inkml:definitions>
  <inkml:traceGroup>
    <inkml:annotationXML>
      <emma:emma xmlns:emma="http://www.w3.org/2003/04/emma" version="1.0">
        <emma:interpretation id="{6267582F-A96E-487C-934A-23C7B2694AB0}" emma:medium="tactile" emma:mode="ink">
          <msink:context xmlns:msink="http://schemas.microsoft.com/ink/2010/main" type="writingRegion" rotatedBoundingBox="6351,14963 5008,16666 3849,15753 5192,14050"/>
        </emma:interpretation>
      </emma:emma>
    </inkml:annotationXML>
    <inkml:traceGroup>
      <inkml:annotationXML>
        <emma:emma xmlns:emma="http://www.w3.org/2003/04/emma" version="1.0">
          <emma:interpretation id="{3905A66B-87A6-4BFA-BF57-D9F906B6135A}" emma:medium="tactile" emma:mode="ink">
            <msink:context xmlns:msink="http://schemas.microsoft.com/ink/2010/main" type="paragraph" rotatedBoundingBox="6351,14963 5008,16666 3849,15753 5192,1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08BB8-795A-469D-B147-031840EF7CB6}" emma:medium="tactile" emma:mode="ink">
              <msink:context xmlns:msink="http://schemas.microsoft.com/ink/2010/main" type="line" rotatedBoundingBox="6351,14963 5008,16666 4261,16077 5603,14374"/>
            </emma:interpretation>
          </emma:emma>
        </inkml:annotationXML>
        <inkml:traceGroup>
          <inkml:annotationXML>
            <emma:emma xmlns:emma="http://www.w3.org/2003/04/emma" version="1.0">
              <emma:interpretation id="{1AA1F3C6-3D8B-4636-9FC2-C33CA9081414}" emma:medium="tactile" emma:mode="ink">
                <msink:context xmlns:msink="http://schemas.microsoft.com/ink/2010/main" type="inkWord" rotatedBoundingBox="6351,14963 5008,16666 4261,16077 5603,14374"/>
              </emma:interpretation>
              <emma:one-of disjunction-type="recognition" id="oneOf0">
                <emma:interpretation id="interp0" emma:lang="en-IE" emma:confidence="0">
                  <emma:literal>"she</emma:literal>
                </emma:interpretation>
                <emma:interpretation id="interp1" emma:lang="en-IE" emma:confidence="0">
                  <emma:literal>"'she</emma:literal>
                </emma:interpretation>
                <emma:interpretation id="interp2" emma:lang="en-IE" emma:confidence="0">
                  <emma:literal>sit</emma:literal>
                </emma:interpretation>
                <emma:interpretation id="interp3" emma:lang="en-IE" emma:confidence="0">
                  <emma:literal>suit</emma:literal>
                </emma:interpretation>
                <emma:interpretation id="interp4" emma:lang="en-IE" emma:confidence="0">
                  <emma:literal>"sin</emma:literal>
                </emma:interpretation>
              </emma:one-of>
            </emma:emma>
          </inkml:annotationXML>
          <inkml:trace contextRef="#ctx0" brushRef="#br0">-362 1279 0,'0'0'16,"0"0"-3,-9-11-5,9 11-1,0 0-2,0 0 0,0 0-2,0 0 0,9-8-1,-9 8 0,14-4 0,-4 3-1,2-1 1,3 2-1,1 0 0,-3 1 0,3 3-1,-4-1 1,-3 4 0,-9-7 0,12 18 0,-13-5 0,-2-1 0,-5 3-1,-1-1 1,-1-1 0,0 0 0,1-3-1,9-10 0,-15 15 0,15-15 0,-2 15 1,2-15-1,10 15 0,-1-7 1,4 4-1,1-1 2,2 1-2,0 2 0,-1 2 0,-2 0 1,-2 2-1,-4-2 0,-3 0 1,-4-2-1,-3-4 1,3-10 1,-15 14-1,2-12 1,-4-4 1,0-2 0,-2-2-1,-3-1 0,0 0 0,3 1 0,0 1-1,2 0-5,4-3-18,13 8-1,-16-9-1,16 9 0</inkml:trace>
          <inkml:trace contextRef="#ctx0" brushRef="#br0" timeOffset="548.0307">-112 1218 27,'0'0'22,"0"0"0,0 0-7,0 0-10,0 0-1,0 0-2,10-4 0,-2 5-1,2-1 0,6 0-1,0 0 1,1 0 0,3 0 0,-3-1 0,0 1-1,0 1 1,-2 1 0,-2 0-1,-13-2 1,15 10 0,-15-10-1,7 15 1,-7-4 0,-3 4-1,1 2 2,-4 7-1,2 1 1,-3 4 0,2 3 0,0 0 0,2 1 0,2-5 0,0 0-1,2-6 0,0-4-1,3-6-2,-4-12-2,9 13-4,-9-13-8,0 0-8,0 0-2,5-12 1</inkml:trace>
          <inkml:trace contextRef="#ctx0" brushRef="#br0" timeOffset="737.0407">-76 1422 49,'0'0'26,"0"0"1,0 0-6,16 9-15,0-8-3,5-1-3,4-4-4,2-2-16,3 3-6,-3-5-1,2 3 1</inkml:trace>
          <inkml:trace contextRef="#ctx0" brushRef="#br0" timeOffset="1187.0679">288 1184 38,'0'0'26,"0"0"2,-6-11-9,6 11-9,0 0-4,0 0-2,0 0-2,-4 17 0,3-4-2,1 3 1,-3 4 0,2 4-1,-3 2 1,1 2-1,0-1 0,3-1 1,0-6-1,1 0 0,4-6 1,1 0-1,2-6 0,4-3 0,1-2 0,1 0-1,0-2-3,0-1-1,-2 1-3,-2-3-2,-1 1-2,-9 1-2,9-12-6,-9 12 0,2-16 0,-2 16 3</inkml:trace>
          <inkml:trace contextRef="#ctx0" brushRef="#br0" timeOffset="1369.0778">385 1340 18,'0'0'18,"0"0"2,0 0 0,-2 22-2,3-3-5,0 3-4,2 4-1,0 3-2,4 5-1,-4-4-2,3 1-1,0-4-2,-1-4-3,3-5-16,1 3-7,-9-21-3,11 13 2</inkml:trace>
          <inkml:trace contextRef="#ctx0" brushRef="#br0" timeOffset="2090.1195">625 1178 18,'-12'-19'22,"12"19"0,-5-11-2,5 11-10,-4-11-3,4 11 0,0 0-2,1-15 0,-1 15-1,0 0 0,9-8-1,-9 8-1,13-6 0,-4 2-1,2 3 0,1 0 0,3 1 0,-3 1-1,1 3 1,0 2-1,-3 4 1,-10-10 0,14 24 0,-11-11-1,-3 4 1,-4-1 0,-2 0 0,-3-1 0,0 2-1,-2-2 1,1-2 0,-2-1-1,3 1 1,9-13-1,-15 20 1,11-9 0,4-11-1,-2 20 0,4-9 0,-1 0 0,3 2 0,0-1 0,0 1 0,-4-13 0,6 19-2,-6-19-4,9 17-10,-9-17-12,5 12-1,-5-12 1,3 11 0</inkml:trace>
          <inkml:trace contextRef="#ctx0" brushRef="#br1" timeOffset="-54010.0892">896-157 17,'-2'-15'10,"2"15"1,0 0 0,0-11 1,0 11-2,0 0 0,-2-10 0,2 10-3,0 0-1,-4-14 0,4 14-1,0 0-1,0 0 0,-3-13 0,3 13 0,0 0-1,0 0 0,0 0-1,0 0 0,0 0 0,-3 13 0,2 0 0,2 4 1,-2 6-1,1 8 0,0-1 0,0 3 0,0-2 0,1 3-1,-2-3 0,3-3 0,0-6 0,0-3 0,0-4 0,1-3 0,-3-12-1,4 14 1,-4-14-2,0 0-3,0 0-9,0 0-17,0 0 0,0 0-1,3-13 0</inkml:trace>
          <inkml:trace contextRef="#ctx0" brushRef="#br1" timeOffset="-52701.0143">724 478 25,'0'0'24,"0"0"0,0 0-4,0 0-8,12 18-3,-6-3-2,1-1-1,2 5 0,1-1-3,1-1 0,2-5-1,-1 0-1,5-7 0,0-4-1,2-4 0,1-7 1,1-3-1,-1-6 0,0-5 0,1-2 0,-5-5 0,-4-4 0,-3 2 0,-1 0 0,-6 5 0,-3 0 0,-2 7 0,-3 5 0,-1 5 0,7 11 0,-13-5-1,13 5-1,-11-2-16,11 2-9,0 0-2,-4 15 2,4-15-1</inkml:trace>
          <inkml:trace contextRef="#ctx0" brushRef="#br1" timeOffset="-53114.0368">706 349 12,'-3'-15'16,"3"15"-1,0 0-5,1-11-2,-1 11-2,0 0 0,0 0-1,0 0 2,0 0-2,0 0 0,0 0 0,3 11 0,-3-11 2,2 25-1,0-7 0,-2 5 0,1 4-1,0 4 0,-1 5 1,0 5-2,0 3-1,-1 0 1,1-1-2,-2 1 0,1-4-1,-2-4 1,0-6-2,0-5 1,2-7 0,-2-5-1,3-13 0,-2 13-1,2-13-1,0 0-5,0 0-6,6-16-15,-6 16-2,5-26-2,0 7 2</inkml:trace>
        </inkml:traceGroup>
      </inkml:traceGroup>
      <inkml:traceGroup>
        <inkml:annotationXML>
          <emma:emma xmlns:emma="http://www.w3.org/2003/04/emma" version="1.0">
            <emma:interpretation id="{C3D0E45C-01E6-45F0-9722-1ECF1321F402}" emma:medium="tactile" emma:mode="ink">
              <msink:context xmlns:msink="http://schemas.microsoft.com/ink/2010/main" type="line" rotatedBoundingBox="4907,14541 4888,15672 4657,15668 4677,14537"/>
            </emma:interpretation>
          </emma:emma>
        </inkml:annotationXML>
        <inkml:traceGroup>
          <inkml:annotationXML>
            <emma:emma xmlns:emma="http://www.w3.org/2003/04/emma" version="1.0">
              <emma:interpretation id="{4604F491-DE61-4323-A60D-17BFE26287D6}" emma:medium="tactile" emma:mode="ink">
                <msink:context xmlns:msink="http://schemas.microsoft.com/ink/2010/main" type="inkWord" rotatedBoundingBox="4907,14541 4888,15672 4657,15668 4677,14537"/>
              </emma:interpretation>
              <emma:one-of disjunction-type="recognition" id="oneOf1">
                <emma:interpretation id="interp5" emma:lang="en-IE" emma:confidence="0">
                  <emma:literal>1</emma:literal>
                </emma:interpretation>
                <emma:interpretation id="interp6" emma:lang="en-IE" emma:confidence="0">
                  <emma:literal>I</emma:literal>
                </emma:interpretation>
                <emma:interpretation id="interp7" emma:lang="en-IE" emma:confidence="0">
                  <emma:literal>T</emma:literal>
                </emma:interpretation>
                <emma:interpretation id="interp8" emma:lang="en-IE" emma:confidence="0">
                  <emma:literal>'</emma:literal>
                </emma:interpretation>
                <emma:interpretation id="interp9" emma:lang="en-IE" emma:confidence="0">
                  <emma:literal>|</emma:literal>
                </emma:interpretation>
              </emma:one-of>
            </emma:emma>
          </inkml:annotationXML>
          <inkml:trace contextRef="#ctx0" brushRef="#br0" timeOffset="-933.0534">19 0 1,'0'0'6,"0"0"0,0 0 0,0 0 0,0 0 0,1 16 0,-1-16-2,-2 20 1,1-6-2,1 5 0,-3 0-2,3 8 0,-2-1 0,1 5 0,-1 1 0,2 4 0,-3 0 0,3 1 0,-1-1 0,0-1 0,1-2 1,0 0-1,-2-4 0,2 0 1,-2-2-1,1 1 1,1-1-1,0-2 1,3 1-1,-3-2 0,2 0 0,0-2 0,0 0 0,0-4 0,0-2 0,0 0 0,-2 0-1,0 2 1,0-1 1,-2 4-1,2-1 0,0 2 0,0 0 0,0-2-1,1-1 1,-1-1 0,1-3-1,-1-1 1,0-14-1,3 20 0,-3-20 1,0 11-1,0-11 0,0 0 0,0 0-2,0 0-10,0 0-9,0 0-1,0 0 1</inkml:trace>
          <inkml:trace contextRef="#ctx0" brushRef="#br0" timeOffset="-1692.0968">-97 143 1,'0'0'19,"0"0"-1,0 0-6,0 0-4,0 0-1,0 0-2,0 0-1,0 0-1,0 0 0,0 0-2,0 0 1,0 0 1,0 0-1,0 0 0,0 0 1,0 0 0,0 0 0,0 0 0,5-11 0,-5 11 0,11-14-1,-3 3 0,0-1-1,3-3 1,0-1-1,1-3-1,0-1 1,-1 1-1,-1-1 1,0 2 0,-1 0 0,-5 2-1,2 4 1,-6 12 0,5-17 0,-5 17-1,0 0 1,0 0 0,6 14-1,-4-1 0,0 2 0,2 2 0,1 0 0,-1 1 0,3 0-1,-1-3 1,1-1-1,1-1 1,1-1-2,-1-1-2,-8-11-2,13 21-3,-13-21-6,11 15-8,-11-15-2,6 13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26:10.365"/>
    </inkml:context>
    <inkml:brush xml:id="br0">
      <inkml:brushProperty name="width" value="0.04667" units="cm"/>
      <inkml:brushProperty name="height" value="0.04667" units="cm"/>
      <inkml:brushProperty name="color" value="#800080"/>
      <inkml:brushProperty name="fitToCurve" value="1"/>
    </inkml:brush>
  </inkml:definitions>
  <inkml:traceGroup>
    <inkml:annotationXML>
      <emma:emma xmlns:emma="http://www.w3.org/2003/04/emma" version="1.0">
        <emma:interpretation id="{41999E52-5FD4-41A2-B99E-6B0C5C71D97C}" emma:medium="tactile" emma:mode="ink">
          <msink:context xmlns:msink="http://schemas.microsoft.com/ink/2010/main" type="writingRegion" rotatedBoundingBox="7832,12579 6003,13548 5653,12887 7483,11918"/>
        </emma:interpretation>
      </emma:emma>
    </inkml:annotationXML>
    <inkml:traceGroup>
      <inkml:annotationXML>
        <emma:emma xmlns:emma="http://www.w3.org/2003/04/emma" version="1.0">
          <emma:interpretation id="{B482C2AA-9F3E-49C1-8FAB-0954B4851789}" emma:medium="tactile" emma:mode="ink">
            <msink:context xmlns:msink="http://schemas.microsoft.com/ink/2010/main" type="paragraph" rotatedBoundingBox="7832,12579 6003,13548 5653,12887 7483,11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FA7AC-2CDA-497C-BD91-31A574715154}" emma:medium="tactile" emma:mode="ink">
              <msink:context xmlns:msink="http://schemas.microsoft.com/ink/2010/main" type="line" rotatedBoundingBox="7832,12579 6003,13548 5653,12887 7483,11918"/>
            </emma:interpretation>
          </emma:emma>
        </inkml:annotationXML>
        <inkml:traceGroup>
          <inkml:annotationXML>
            <emma:emma xmlns:emma="http://www.w3.org/2003/04/emma" version="1.0">
              <emma:interpretation id="{6843A6F3-A693-41C4-A20B-B7092AF36C57}" emma:medium="tactile" emma:mode="ink">
                <msink:context xmlns:msink="http://schemas.microsoft.com/ink/2010/main" type="inkWord" rotatedBoundingBox="7832,12579 6003,13548 5653,12887 7483,11918"/>
              </emma:interpretation>
              <emma:one-of disjunction-type="recognition" id="oneOf0">
                <emma:interpretation id="interp0" emma:lang="en-IE" emma:confidence="0">
                  <emma:literal>Its</emma:literal>
                </emma:interpretation>
                <emma:interpretation id="interp1" emma:lang="en-IE" emma:confidence="0">
                  <emma:literal>It's</emma:literal>
                </emma:interpretation>
                <emma:interpretation id="interp2" emma:lang="en-IE" emma:confidence="0">
                  <emma:literal>its.</emma:literal>
                </emma:interpretation>
                <emma:interpretation id="interp3" emma:lang="en-IE" emma:confidence="0">
                  <emma:literal>Fs.</emma:literal>
                </emma:interpretation>
                <emma:interpretation id="interp4" emma:lang="en-IE" emma:confidence="0">
                  <emma:literal>hits</emma:literal>
                </emma:interpretation>
              </emma:one-of>
            </emma:emma>
          </inkml:annotationXML>
          <inkml:trace contextRef="#ctx0" brushRef="#br0">3561 1942 6,'0'0'16,"0"0"-1,0 0-5,-1-13-1,1 13-2,0 0-2,2-13-1,-2 13-1,0 0 0,7-11-1,-7 11 0,0 0 2,0 0-2,0 0 0,0 0 0,0 0-1,0 0 1,0 0-1,0 0 0,1 11 0,-4 0-1,-1 6 1,-2 2-1,-2 5 0,-1 1 1,1 2-1,-2 1 0,-1-3 0,1-5 0,2 0 0,-1-6 0,3-1 0,6-13 0,-7 16 0,7-16-1,0 0 0,0 0 0,0 0 0,10 4 0,-10-4 0,17-5 1,-8 1-1,4 0 2,-1 2-1,2 1 0,-1 1 0,-2 2 0,4 1 0,-6 0 0,3 2 0,-4 0-1,-8-5 1,16 8-2,-16-8-2,10 6-3,-10-6-3,0 0-3,12 4-4,-12-4-4</inkml:trace>
          <inkml:trace contextRef="#ctx0" brushRef="#br0" timeOffset="309.0176">3672 2139 2,'-2'17'5,"2"3"0,-3-1-1,2-2-1,-2 0 0,3-4-1,-2 0-4,2-13-7,3 17-3</inkml:trace>
          <inkml:trace contextRef="#ctx0" brushRef="#br0" timeOffset="1730.0987">4052 1874 9,'0'0'12,"0"0"1,0 0 0,0 0 0,0 0-2,0 0-2,0 0 1,0 0-3,0 0-1,0 0-1,0 0 1,0 0-2,0 0 0,0 0-1,0 0 0,-12 2 0,12-2-1,-11 4-1,0-1-1,2 0 0,-3 2 0,-1 0 0,1 1 0,-3 1 0,2-1-1,2 1 1,-1 0 0,3-4 0,9-3-1,-14 10 1,14-10 0,-10 9 0,10-9-1,0 0 1,-6 14 0,6-14 0,-3 13 0,3-13-1,-1 14 1,1-14 0,-3 13 0,3-13 1,0 11-1,0-11 0,0 0 0,0 0 0,8 11 0,-8-11 0,0 0 0,0 0 0,13-1 0,-13 1 1,13-3-1,-13 3 0,16-4 0,-5 3 0,0 1-1,2 1 1,-1 2-2,1 2 1,2 0-1,-3 4 0,1-1 0,-2 4 0,-1-1 1,-2 1 0,-1 2 1,-3 0-1,-1-1 2,-5 0-1,0 0 0,-2-3 1,-3 2 0,-5-2 1,0-2 1,-5-1 0,1 0 2,-4-3 0,-2-1 1,0-3 0,1 3-1,3-4-1,2 1-2,4 0-8,12 0-22,-12-9-1,12 9-2,5-19 0</inkml:trace>
          <inkml:trace contextRef="#ctx0" brushRef="#br0" timeOffset="2580.1475">3277 2439 4,'0'0'12,"0"0"-1,0 0-4,0 0-2,0 0-1,0 0 0,0 0-1,0 0 0,0 0 0,0 0 0,0 0 0,10-2 0,-10 2 0,17-3 0,-5 2-1,3 0 0,2-1-1,0 1 0,4 0 0,-4 1-1,3-1 0,1 1 0,-1-2 0,3 1 0,-1 0-1,2 0 0,0-1-1,0 0-1,1 1 0,-1-2 0,-3 2-1,2 0-1,-2 1-3,-1-3-2,0 4 0,-3-2-1,3 4 0</inkml:trace>
          <inkml:trace contextRef="#ctx0" brushRef="#br0" timeOffset="3819.2181">3727 2419 0,'0'0'13,"0"0"-3,0 0-5,0 0-2,0 0 0,0 0-1,0 0 0,0 0 0,0 0-2,8-4 0,-8 4 0,12 2 0,-12-2 1,14 1-1,-3-1 0,1 1 1,0-1-1,1 1 1,2-1-1,0 0 1,0 2-1,1-4 1,0 2-1,0-1 1,0 1-1,0 0 1,-3 0-1,2 0 1,-2 0-1,2-1 0,-2 1 1,0-1-1,-1-1 1,-1 1 0,1 0-1,-1 1 1,2-1-1,-3 1 0,1 0 1,-1 0-1,1-2 0,0 2 1,-1-1-1,0 1 1,-10 0-1,18-2 0,-18 2 1,18-3-1,-18 3 0,12-1 0,-12 1 0,11 0 0,-11 0 0,10 0 0,-10 0 1,0 0-1,9 0 0,-9 0-4,0 0-7,0 0-5,0 0-1</inkml:trace>
          <inkml:trace contextRef="#ctx0" brushRef="#br0" timeOffset="-22270.2738">2664 2730 12,'0'0'19,"-9"-16"-1,9 16-4,0 0-4,0 0-2,0 0-2,0-11-2,0 11-2,0 0 1,0 0-1,0 0 1,0 0 0,0 0 1,0 0-1,0 0 1,0 0 0,0 0-1,0 0-1,-10-5 0,10 5-1,0 0 1,0 0-2,0 0 1,5 14-1,-5-14 1,4 11-1,-4-11 1,10 14-1,-10-14 0,16 16 0,-5-7-1,1-2 1,4 2 0,-2-3-1,2 3 1,-1-3 0,-1 0 0,-2-1 0,-3 0 0,-9-5 0,14 6 0,-14-6 0,0 0-1,9 5 1,-9-5 0,0 0 0,0 0-1,0 0 0,0 0 1,0 0-1,0 0 0,0 0 1,0 0 0,0 0 0,0 0 0,1 12 0,-1-12 0,0 0 0,0 0 0,-9 8 0,9-8 0,0 0 0,-9 14 0,9-14 0,-8 12 0,8-12 0,-8 14 0,8-14 0,-10 19 0,10-19 1,-13 21 0,6-9 0,0 1 0,1-1 1,-3 1-1,2 0 2,0 0-1,0-1 0,7-12 0,-10 19 0,10-19-1,-5 17 1,5-17-2,-4 14 1,4-14-1,-2 11 1,2-11-1,0 0-2,-2 12-4,2-12-16,0 0-6,0 0-1,-2-17 1</inkml:trace>
          <inkml:trace contextRef="#ctx0" brushRef="#br0" timeOffset="-23311.3328">2262 2869 13,'0'0'15,"0"0"-1,0 0-3,-9 5-4,9-5-1,0 0-2,0 0 0,0 0 0,0 0-1,0 0 3,0 0-2,0 0 1,0 0-1,-11 6 0,11-6 0,0 0-1,0 0-1,0 0 0,0 0 0,0 0-1,0 0 0,12 1 0,-12-1 0,12 0-1,-2-1 1,0 0-1,2-1 1,1 1-1,-1 0 0,3-2 0,-2 2 1,0 0-1,1 0 0,0-2 0,-2 2-1,1 0 1,-1-2 0,2 1-1,-5-1 0,3 1 1,-2-1-1,-10 3 1,17-2 0,-17 2 0,14 1 0,-14-1 0,13 2 0,-13-2 1,12 3-1,-12-3 0,12 1 0,-12-1 0,17-1 0,-17 1 0,15-1 0,-15 1 0,14 0 0,-14 0 0,11 1 0,-11-1 0,11 2 0,-11-2 0,9 3 0,-9-3 1,10 1-1,-10-1 0,14 0 0,-14 0 0,14 1 0,-14-1 0,15 0 0,-15 0 0,11 3 0,-11-3 0,11 4 0,-11-4 0,0 0 0,10 3 0,-10-3 0,0 0-1,14 2 1,-14-2 0,11 0 0,-11 0 0,11 0 0,-11 0 0,12-2-1,-12 2 1,9-1 0,-9 1 1,0 0-1,9-1 0,-9 1 0,0 0 0,11 0 0,-11 0 0,0 0 1,12-3-1,-12 3 0,0 0 0,13-3 0,-13 3 0,0 0 0,0 0 0,9 0 0,-9 0-1,0 0 1,0 0 0,0 0 0,0 0 0,0 0 0,0 0-1,0 0-1,0 0-3,0 0-6,8 7-13,-8-7 0,0 0-1,-3-12 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3-26T10:35:42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3BC6CD-344A-4B71-895A-01A87DB27DE4}" emma:medium="tactile" emma:mode="ink">
          <msink:context xmlns:msink="http://schemas.microsoft.com/ink/2010/main" type="writingRegion" rotatedBoundingBox="7954,10211 13678,10112 13691,10877 7967,10976"/>
        </emma:interpretation>
      </emma:emma>
    </inkml:annotationXML>
    <inkml:traceGroup>
      <inkml:annotationXML>
        <emma:emma xmlns:emma="http://www.w3.org/2003/04/emma" version="1.0">
          <emma:interpretation id="{C52E6D86-2B8D-42BF-AEBE-4BF1E87776FC}" emma:medium="tactile" emma:mode="ink">
            <msink:context xmlns:msink="http://schemas.microsoft.com/ink/2010/main" type="paragraph" rotatedBoundingBox="7954,10211 13678,10112 13691,10877 7967,10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25F052-396D-47C9-A292-6BFE1A58BE9D}" emma:medium="tactile" emma:mode="ink">
              <msink:context xmlns:msink="http://schemas.microsoft.com/ink/2010/main" type="line" rotatedBoundingBox="7954,10211 13678,10112 13691,10877 7967,10976"/>
            </emma:interpretation>
          </emma:emma>
        </inkml:annotationXML>
        <inkml:traceGroup>
          <inkml:annotationXML>
            <emma:emma xmlns:emma="http://www.w3.org/2003/04/emma" version="1.0">
              <emma:interpretation id="{71D05340-DC42-48F8-B8DF-E9F658366F28}" emma:medium="tactile" emma:mode="ink">
                <msink:context xmlns:msink="http://schemas.microsoft.com/ink/2010/main" type="inkWord" rotatedBoundingBox="9219,10533 9813,10522 9821,10944 9226,10955"/>
              </emma:interpretation>
              <emma:one-of disjunction-type="recognition" id="oneOf0">
                <emma:interpretation id="interp0" emma:lang="en-IE" emma:confidence="0">
                  <emma:literal>say</emma:literal>
                </emma:interpretation>
                <emma:interpretation id="interp1" emma:lang="en-IE" emma:confidence="0">
                  <emma:literal>Say</emma:literal>
                </emma:interpretation>
                <emma:interpretation id="interp2" emma:lang="en-IE" emma:confidence="0">
                  <emma:literal>gay</emma:literal>
                </emma:interpretation>
                <emma:interpretation id="interp3" emma:lang="en-IE" emma:confidence="0">
                  <emma:literal>sag</emma:literal>
                </emma:interpretation>
                <emma:interpretation id="interp4" emma:lang="en-IE" emma:confidence="0">
                  <emma:literal>soy</emma:literal>
                </emma:interpretation>
              </emma:one-of>
            </emma:emma>
          </inkml:annotationXML>
          <inkml:trace contextRef="#ctx0" brushRef="#br0">1330 324 13,'-6'-4'19,"6"4"-1,-6 3-7,6-3-8,-7 1 0,7-1-1,-9 4 1,9-4-1,-10 6 0,4-2 0,0 1-1,1 1-1,3 0 0,1 0 0,2-1 1,6 1-1,3-1 0,6 1-1,1 0-1,1 2 1,-1 1-1,0 3 1,-4 1 1,-5 2 3,-5 1 2,-5-1 4,-6 1 1,-4-3 0,-4-1 1,-3-5-1,1-3-3,0-5-4,0-4-10,3-6-19,8 1-3,0-6 0,10 2-1</inkml:trace>
          <inkml:trace contextRef="#ctx0" brushRef="#br0" timeOffset="400.0226">1499 352 43,'3'-6'26,"-3"6"1,-7-5-4,-1 5-21,2 2 0,-2 4-1,1 3 0,0 4 0,0 3 0,4 4 0,1 0-1,5 1 0,1-3-1,4-4 0,3-4-1,3-6 0,0-7-2,-1-5-1,0-6 1,-2-1 0,-3-4 1,-2 3 0,-3 0 0,-2 5 1,0 5 2,-1 6 1,0 0 0,1 11 1,1 2 0,2 2 0,1 3 0,1 0-3,2-2-13,-2-5-8,5-2-1,-4-6-1</inkml:trace>
          <inkml:trace contextRef="#ctx0" brushRef="#br0" timeOffset="843.0483">1683 358 51,'0'0'27,"1"6"2,-3 5-5,1 2-18,3 3-4,2 0-1,2-1-1,2-1 1,2-5-2,1-5 2,-1-4-1,1-6 0,-2-4 0,0-4-1,-3-1 2,-1-2 0,-1 4 1,-1 1 0,-1 5 0,-2 7 1,6 3 0,-3 7 1,2 9 0,0 4-1,4 8 0,0 2 1,2 4-2,-2-1 1,0 0-2,-2-2 0,-4-5-1,-4-4 1,-3-6 0,-7-5-1,-4-4 0,-4-5 0,-4-3 0,-2-5 1,-1 0-1,0-2 0,2 0 1,4-1-4,2-1-15,3 1-13,6 1-2,5-1-1,5 0 1</inkml:trace>
        </inkml:traceGroup>
        <inkml:traceGroup>
          <inkml:annotationXML>
            <emma:emma xmlns:emma="http://www.w3.org/2003/04/emma" version="1.0">
              <emma:interpretation id="{639763B4-0818-42B3-B74C-475FC16018F8}" emma:medium="tactile" emma:mode="ink">
                <msink:context xmlns:msink="http://schemas.microsoft.com/ink/2010/main" type="inkWord" rotatedBoundingBox="10108,10244 10836,10231 10845,10720 10117,10733"/>
              </emma:interpretation>
              <emma:one-of disjunction-type="recognition" id="oneOf1">
                <emma:interpretation id="interp5" emma:lang="en-IE" emma:confidence="0">
                  <emma:literal>with</emma:literal>
                </emma:interpretation>
                <emma:interpretation id="interp6" emma:lang="en-IE" emma:confidence="0">
                  <emma:literal>With</emma:literal>
                </emma:interpretation>
                <emma:interpretation id="interp7" emma:lang="en-IE" emma:confidence="0">
                  <emma:literal>wik</emma:literal>
                </emma:interpretation>
              </emma:one-of>
            </emma:emma>
          </inkml:annotationXML>
          <inkml:trace contextRef="#ctx0" brushRef="#br0" timeOffset="1648.0936">2160 367 6,'0'0'23,"0"0"1,4-6-1,-4 6-6,0 0-5,0 0-1,-3 9-2,1 1-3,0 3-1,0 2-4,1 2 2,0 1-2,2 0 0,2-2 0,1-3 0,3-5-1,3-5-1,0-5 0,1-4-1,-1-5 0,0-2 0,-2-1 0,-1 2 0,-2 0 1,-1 2 0,-4 10 3,6-4-1,-6 4 0,9 11 1,-2-1-1,2 1 1,2-1-1,2 0 0,1-3-1,-1-3 1,1-4-2,-1-6 0,-4-2 2,-3-3-1,-3-3 0,-2-1 0,-3 0 1,0-1-1,-3 3 1,1 3-1,-1 1-3,2 4-8,3 5-16,-9-2-1,9 2 0,-8 8 0</inkml:trace>
          <inkml:trace contextRef="#ctx0" brushRef="#br0" timeOffset="1890.1078">2455 331 54,'0'0'31,"5"-10"0,-5 10 0,2 6-20,-4 1-6,3 7 0,-4 5 0,3 4-3,-1 3-2,1 0-5,1 0-8,1-3-15,-2-9-2,5-3-3,-5-11 2</inkml:trace>
          <inkml:trace contextRef="#ctx0" brushRef="#br0" timeOffset="2046.1168">2490 175 67,'-2'-10'32,"3"2"-1,-3 0-4,3 2-38,-1 6-17,0-9-3,0 9-2</inkml:trace>
          <inkml:trace contextRef="#ctx0" brushRef="#br0" timeOffset="2828.1613">2567 251 40,'6'-10'29,"5"0"2,-1-3-2,4-2-9,3 0-13,1-3-2,2 1-3,-4-1-1,1 0-2,-3 1-1,-3 2 0,-3 1 0,-3 3 0,-2 3-1,-2 2 0,-1 6 1,0 0 0,0 0 2,-3 8 0,2 4 2,1 5 0,0 5 0,0 8 1,0 6-1,-2 3 3,-1-1 0,3 0 2,-3-5-2,1-5 0,0-8 0,4-9 0,-2-11 0,7-6-2,0-6-2,3-4-2,2 1-1,0-1 1,2 4-1,-2 3 0,0 7 1,0 8 0,-3 8 2,0 5 0,-3 5 0,-1 6 0,-2 0-2,2-2-21,-1-4-11,2-4-1,-1-10 0,3-7-2</inkml:trace>
          <inkml:trace contextRef="#ctx0" brushRef="#br0" timeOffset="2340.1341">2581 25 40,'5'13'28,"-5"6"1,-2 3-4,2 8-11,-2 9-3,1 5-4,2 4-2,-2 2-1,2 0-2,2-4-1,0-7 0,0-7 0,2-10-3,-2-9-5,-3-13-20,8-2-3,-4-8 0,-5-7-1</inkml:trace>
        </inkml:traceGroup>
        <inkml:traceGroup>
          <inkml:annotationXML>
            <emma:emma xmlns:emma="http://www.w3.org/2003/04/emma" version="1.0">
              <emma:interpretation id="{0C3BB10A-F0EB-465E-91CB-7FB974E83CC7}" emma:medium="tactile" emma:mode="ink">
                <msink:context xmlns:msink="http://schemas.microsoft.com/ink/2010/main" type="inkWord" rotatedBoundingBox="11258,10158 11918,10146 11928,10764 11268,10775"/>
              </emma:interpretation>
              <emma:one-of disjunction-type="recognition" id="oneOf2">
                <emma:interpretation id="interp8" emma:lang="en-IE" emma:confidence="0">
                  <emma:literal>95%</emma:literal>
                </emma:interpretation>
                <emma:interpretation id="interp9" emma:lang="en-IE" emma:confidence="0">
                  <emma:literal>99%</emma:literal>
                </emma:interpretation>
                <emma:interpretation id="interp10" emma:lang="en-IE" emma:confidence="0">
                  <emma:literal>go</emma:literal>
                </emma:interpretation>
                <emma:interpretation id="interp11" emma:lang="en-IE" emma:confidence="0">
                  <emma:literal>9S%</emma:literal>
                </emma:interpretation>
                <emma:interpretation id="interp12" emma:lang="en-IE" emma:confidence="0">
                  <emma:literal>9s%</emma:literal>
                </emma:interpretation>
              </emma:one-of>
            </emma:emma>
          </inkml:annotationXML>
          <inkml:trace contextRef="#ctx0" brushRef="#br0" timeOffset="4010.2291">3451 43 26,'0'0'26,"-6"-9"1,6 9-1,-11-7-9,6 2-6,-1 1-1,-1 1-3,-1 3-2,0 0-1,-2 4-3,-1 3 0,-2 4-2,-1 4 0,-1 3 0,2 4 0,1-1 0,3 0-1,5-2 2,4-3-2,7-5 1,2-3-1,5-7-1,3-4-1,2-4-1,0-5 2,-2-1-1,-2-3 1,-4 1 0,-2 0 3,-3 2 0,-1 4 2,-5 9 2,0 0-1,0 0 1,-2 15 1,1 7-1,-1 7 0,-1 10-1,1 7 0,-1 1 0,1 1-1,0-1-1,0-6 0,1-5-1,1-9 1,0-11-5,2-8-11,-2-8-14,5-4 0,0-3-2,-2-9 2</inkml:trace>
          <inkml:trace contextRef="#ctx0" brushRef="#br0" timeOffset="4461.2554">3666 17 56,'0'-11'32,"-1"4"-1,-5 1-1,-2 1-16,0 5-4,-3 2-5,2 3-2,-3 1-1,-1 3-2,1 3 0,0 0-1,2 2 0,2 1 0,2 2-1,3-2-1,3 1-2,3 0-2,6 1 1,3-1-1,3 1-1,2-1 0,3 2-1,-3 2 1,1 5 1,-5 0 2,-5 4 1,-7 1 3,-5 3 3,-6-1 2,-6-3 3,-3-2 1,-1-8 1,-1-5-2,-1-7 0,3-7-8,2-8-15,5-4-10,1-9-2,6 0 0,-1-8-1</inkml:trace>
          <inkml:trace contextRef="#ctx0" brushRef="#br0" timeOffset="4799.2742">3784-3 40,'2'-10'26,"-6"0"1,4 10-6,-9-5-9,3 9-2,0 4-4,-1 2-3,1 2-1,2 3-1,2-1-1,3-1-1,2-1 1,4-6-1,2-5 1,3-5-1,1-7 0,-1-3 0,-1-5 1,-1 1-2,-4-3-2,-2 5-4,-4 2-8,-3 3-7,3 11-3,-10-2-1,6 7 0</inkml:trace>
          <inkml:trace contextRef="#ctx0" brushRef="#br0" timeOffset="5032.2869">3911-60 66,'-3'11'33,"-1"9"-1,-5 5-2,-1 9-19,-4 12-4,-2 10-5,-1 5-4,0 8-10,-1-2-4,2-3-3,2-6-7,2-11-6,6-9 1,3-18 1</inkml:trace>
          <inkml:trace contextRef="#ctx0" brushRef="#br0" timeOffset="5341.3056">3845 392 78,'-1'8'31,"-3"0"-1,2 3-4,1 2-19,1 0-3,3 1-2,3-4-1,4-2-1,5-6 0,1-5-1,2-5 0,1-5 0,-3-4-1,-3 0 0,-5-3 0,-6 3 2,-6 2-6,-5 1-6,-4 5-18,0 6 1,-2-2-2,6 3 1</inkml:trace>
        </inkml:traceGroup>
        <inkml:traceGroup>
          <inkml:annotationXML>
            <emma:emma xmlns:emma="http://www.w3.org/2003/04/emma" version="1.0">
              <emma:interpretation id="{EDD8BB93-DEFF-46CF-A05C-FDACAC208928}" emma:medium="tactile" emma:mode="ink">
                <msink:context xmlns:msink="http://schemas.microsoft.com/ink/2010/main" type="inkWord" rotatedBoundingBox="12210,10201 13679,10175 13688,10709 12220,10734"/>
              </emma:interpretation>
              <emma:one-of disjunction-type="recognition" id="oneOf3">
                <emma:interpretation id="interp13" emma:lang="en-IE" emma:confidence="0">
                  <emma:literal>confidence</emma:literal>
                </emma:interpretation>
                <emma:interpretation id="interp14" emma:lang="en-IE" emma:confidence="0">
                  <emma:literal>Confidence</emma:literal>
                </emma:interpretation>
                <emma:interpretation id="interp15" emma:lang="en-IE" emma:confidence="0">
                  <emma:literal>confident</emma:literal>
                </emma:interpretation>
                <emma:interpretation id="interp16" emma:lang="en-IE" emma:confidence="0">
                  <emma:literal>confiders</emma:literal>
                </emma:interpretation>
                <emma:interpretation id="interp17" emma:lang="en-IE" emma:confidence="0">
                  <emma:literal>confided</emma:literal>
                </emma:interpretation>
              </emma:one-of>
            </emma:emma>
          </inkml:annotationXML>
          <inkml:trace contextRef="#ctx0" brushRef="#br0" timeOffset="6243.3569">4329 301 42,'0'0'27,"-7"0"1,7 0-2,-5 0-14,5 0-7,-6 1-1,6-1-3,-5 6-1,3 0 1,-3 2-1,0 5 1,-1 1 0,-1 3-1,-1 1 1,1 3 1,1 0-1,2-2 0,4-1-2,4-2-4,6-3-16,1-7-6,7 0-1,-3-8-1</inkml:trace>
          <inkml:trace contextRef="#ctx0" brushRef="#br0" timeOffset="6491.3706">4400 358 57,'-10'7'26,"4"8"1,0 0-7,1 4-15,6 2-3,3-2-3,4-1 0,3-4 0,3-5-3,3-5 0,-3-7-4,2-6-1,-4-5-4,-2-4-6,-3-1 1,-7-3-2,1 4-2</inkml:trace>
          <inkml:trace contextRef="#ctx0" brushRef="#br0" timeOffset="6868.3924">4545 438 56,'0'0'29,"7"4"-2,-7-4-4,0-10-10,2 1-3,1-2-7,2-4-2,2-1-3,1-1 1,2 2-1,1 1-1,2 6 1,-1 3 0,1 8 1,-2 5 0,-2 4 1,-3 5 0,-2 5 0,-3 0 1,-1 0-3,-1-2-6,-3-5-16,3 0-3,-4-8-1,5-1-2</inkml:trace>
          <inkml:trace contextRef="#ctx0" brushRef="#br0" timeOffset="7410.4236">4745 267 61,'11'-2'30,"1"-2"-2,5 3-2,0-1-30,2-1-20,4 4-4,-5-3-1,1 5 1</inkml:trace>
          <inkml:trace contextRef="#ctx0" brushRef="#br0" timeOffset="7213.4126">4895 41 44,'0'-14'26,"-1"5"0,-5-2-5,-1 2-14,0 2-1,-3 1-3,1 2-2,-1 2 0,0 5-1,0 3 0,0 7 0,2 5 0,-1 7 1,2 11-2,1 5 0,2 7-3,3-1-2,1 0-4,3-1-4,1-9-8,2-1-2,-1-14-2,2-3 2</inkml:trace>
          <inkml:trace contextRef="#ctx0" brushRef="#br0" timeOffset="7590.4338">4957 332 47,'0'7'31,"1"6"0,-2 0-1,-1 2-13,0 3-14,-1-1-21,3 2-10,-3-7-2,3 0-1</inkml:trace>
          <inkml:trace contextRef="#ctx0" brushRef="#br0" timeOffset="7751.443">4974 225 47,'-6'-6'11,"6"6"-11,0 0-1,-8-2-20,8 2-5</inkml:trace>
          <inkml:trace contextRef="#ctx0" brushRef="#br0" timeOffset="8680.4962">5108 309 26,'0'0'25,"0"0"-1,-3-7 0,3 7-10,-11-3-10,5 5-3,-3 4-3,-2 5-1,1 3-4,0 4-2,1 2 0,4 0 0,3 0 1,4-2 0,6-7 4,3-4 2,4-7 6,1-6 3,2-7 2,-1-5 3,0-8 0,-1-4 1,-3-5-2,-2-5-3,-1-2-1,1-2-2,-2 3-2,-3 1-1,1 7-2,-2 5 0,0 6 0,-2 9 0,-3 13 0,0 0 0,-2 7 0,-2 10 1,-3 7-1,-2 8 0,-1 8 0,-1 6 0,1 4 0,0 0 0,3-2 1,3-2 1,5-8 1,5-6 0,4-11 0,5-7 0,1-11 1,4-3-1,0-9-2,1-4-1,-4-5 0,-1-5-1,-4-2 0,-3-4 0,-4 1-2,-3 2 1,-5 4-1,-5 3-2,1 9 1,-2 6 1,-1 10 0,0 7 0,2 9 0,1 4 2,2 3 2,4 2 0,1-1 1,3-4 0,4-5-1,1-6 1,2-9-1,0-6-1,3-6 0,-2-4-1,0-2 0,0-2 0,-2 2-1,-3 1 1,0 5-1,-6 6 2,0 0 0,0 0 2,0 0 1,-2 9-1,2-9 1,-4 8-1,4-8 1,0 0-2,4-8-2,3-3-2,0-3-1,3-3-1,0-1 0,1 0 0,1 3 0,-2 1 1,-1 6 3,-2 6 1,-7 2 2,9 15 1,-9-1 0,-1 3 0,-1 4 0,-1 1-1,0 0-5,-1 0-19,0-7-4,2 2-3,-3-9 2</inkml:trace>
          <inkml:trace contextRef="#ctx0" brushRef="#br0" timeOffset="9131.5225">5584 268 46,'-2'-6'27,"2"6"1,-8-1-2,1 7-17,-1 5-6,-1 6-2,0 4 1,2 2-1,0 4 1,3 1 0,4-1 1,4-2 0,4-2 0,3-7 0,4-5-1,4-7 2,0-6-4,2-6 1,1-7-1,-2-4 0,-3-3-1,-5-3 0,-2-1 1,-4-1-2,-5 4 1,-1 2-2,-4 2-4,-4 7-1,0 2-1,1 9 0,-3 5 0,2 7 1,1 5 3,1 4 3,2 2 3,4 1 2,5 0 0,4-3-12,5-1-11,1-8-1,4 1-2,-2-11 0</inkml:trace>
          <inkml:trace contextRef="#ctx0" brushRef="#br0" timeOffset="9800.5604">4409 360 28,'0'0'21,"0"5"-2,0-5-1,6-1-12,2 1-2,0 0-2,1 2-6,3-1-14,1 5-3,-7-1 0,3 4-1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4-14T07:34:06.8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48C8637-C33E-466B-9A7A-8501DB9909BA}" emma:medium="tactile" emma:mode="ink">
          <msink:context xmlns:msink="http://schemas.microsoft.com/ink/2010/main" type="writingRegion" rotatedBoundingBox="3319,10029 8832,10142 8817,10855 3304,10742"/>
        </emma:interpretation>
      </emma:emma>
    </inkml:annotationXML>
    <inkml:traceGroup>
      <inkml:annotationXML>
        <emma:emma xmlns:emma="http://www.w3.org/2003/04/emma" version="1.0">
          <emma:interpretation id="{3F79D9E4-9B0A-46F1-AAEF-93213A57E336}" emma:medium="tactile" emma:mode="ink">
            <msink:context xmlns:msink="http://schemas.microsoft.com/ink/2010/main" type="paragraph" rotatedBoundingBox="3319,10029 8832,10142 8817,10855 3304,10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C311C-6CBB-4FD3-BCAB-D9852CD06D27}" emma:medium="tactile" emma:mode="ink">
              <msink:context xmlns:msink="http://schemas.microsoft.com/ink/2010/main" type="line" rotatedBoundingBox="3319,10029 8832,10142 8817,10855 3304,10742"/>
            </emma:interpretation>
          </emma:emma>
        </inkml:annotationXML>
        <inkml:traceGroup>
          <inkml:annotationXML>
            <emma:emma xmlns:emma="http://www.w3.org/2003/04/emma" version="1.0">
              <emma:interpretation id="{8BB39B7A-EE4C-43DF-A541-778A058117E7}" emma:medium="tactile" emma:mode="ink">
                <msink:context xmlns:msink="http://schemas.microsoft.com/ink/2010/main" type="inkWord" rotatedBoundingBox="3319,10029 6104,10086 6090,10799 3304,10742"/>
              </emma:interpretation>
              <emma:one-of disjunction-type="recognition" id="oneOf0">
                <emma:interpretation id="interp0" emma:lang="en-IE" emma:confidence="0">
                  <emma:literal>Distribution</emma:literal>
                </emma:interpretation>
                <emma:interpretation id="interp1" emma:lang="en-IE" emma:confidence="0">
                  <emma:literal>Distribution on</emma:literal>
                </emma:interpretation>
                <emma:interpretation id="interp2" emma:lang="en-IE" emma:confidence="0">
                  <emma:literal>Distributi on</emma:literal>
                </emma:interpretation>
                <emma:interpretation id="interp3" emma:lang="en-IE" emma:confidence="0">
                  <emma:literal>Distribute, on</emma:literal>
                </emma:interpretation>
                <emma:interpretation id="interp4" emma:lang="en-IE" emma:confidence="0">
                  <emma:literal>Distribute on</emma:literal>
                </emma:interpretation>
              </emma:one-of>
            </emma:emma>
          </inkml:annotationXML>
          <inkml:trace contextRef="#ctx0" brushRef="#br0">4 50 12,'0'0'20,"7"-18"1,-7 18-5,12-14-6,-12 14-1,15-11-3,-4 6 0,0 2-1,2 2-1,0 3-1,4 3 0,2 2-2,0 1 1,4 6-2,-1 4 0,0 0 0,-2 6-1,-4 3 1,-4 4-1,-5 3 0,-7 2 0,-6 2 0,-5 2 1,-5-2-1,-4 1 1,-4-4-1,-1-5 1,-2-2 0,1-7-2,-2-4-2,4-9-8,3 4-11,-1-15-1,9 6 0</inkml:trace>
          <inkml:trace contextRef="#ctx0" brushRef="#br0" timeOffset="-452.4008">-13 82 2,'0'0'8,"0"0"-2,0 0 1,0 0-1,1-14 1,-1 14 0,0 0 0,0 0 0,0 0-1,0 0-1,0 0-1,0 0-1,4-13 0,-4 13-1,0 0-1,0 0 0,0 0 0,0 0 1,0 0-1,0 0 1,8 15-1,-7-1 1,1 5 0,-2 4 0,1 4 0,-2 4-1,-2 3 1,1 1-2,-1-2 1,-1-1-1,0 0 1,1-2 0,1-5-1,0-4 0,3-2 0,0-5-1,1-2-1,-2-12-5,7 13-13,-7-13-2,2-13-1,-7-6 1</inkml:trace>
          <inkml:trace contextRef="#ctx0" brushRef="#br0" timeOffset="904.801">391 157 58,'0'0'25,"0"0"-2,-1-20-26,1 20-23,0 0 1,11-4-1</inkml:trace>
          <inkml:trace contextRef="#ctx0" brushRef="#br0" timeOffset="717.6013">414 317 20,'8'-4'19,"-8"4"0,0 0-4,0 0-10,0 0-2,0 0 2,0 0-1,0 0 1,0 0 0,-3 20 1,2-7-2,-2 3 2,0 4-3,0 0 0,0 2-2,2-2-1,-2-3 1,3-2-2,-1-3 0,1-12-6,0 0-14,5 11-5,-6-22 0,1 11 0</inkml:trace>
          <inkml:trace contextRef="#ctx0" brushRef="#br0" timeOffset="1435.2026">618 243 22,'0'0'22,"0"0"1,-12 4 0,12-4-13,0 0-4,0 0-1,0 0-1,-10-1-1,10 1-1,0 0 0,-12 6-2,12-6 0,-11 9-2,11-9 0,-5 14-2,5-14 0,0 13-1,0-13 1,14 17-1,-3-9 0,2 1 1,2 1-1,-1 1 1,1 2 2,-1 1 0,-5 3 2,0 0 1,-6 0 2,-2-1 2,-7-2 3,0 0 1,-6-5 0,1-4 0,-3-5 0,-2-3-2,2-6-2,-2 1-3,5-4-4,-4 2-16,3-6-8,12 16-3,-13-22 1</inkml:trace>
          <inkml:trace contextRef="#ctx0" brushRef="#br0" timeOffset="2028.0036">755 154 54,'0'0'34,"13"-18"-2,-1 8 1,2-2-14,3-5-11,6-1-4,4 1-1,-2-2-3,5 3-2,-3-4-6,0 5-14,-1 4-10,-7-1-1,-1 7-1,-8-1 1</inkml:trace>
          <inkml:trace contextRef="#ctx0" brushRef="#br0" timeOffset="1778.403">793-54 33,'-4'13'24,"6"3"2,-9-2 0,7 9-18,0 7-3,0 3 0,1 9-2,1 2 1,0 4-2,0-1-1,0-2-2,0-4-2,0-4-3,0-10-5,3-4-11,-5-23-5,6 12 0,-6-12 2</inkml:trace>
          <inkml:trace contextRef="#ctx0" brushRef="#br0" timeOffset="2652.0045">953 445 8,'0'0'21,"0"11"1,0-11 0,0 0-7,0 0-7,0 0-1,0 0 0,0 0-2,0 0 1,7-15-1,-7 15 0,5-19 0,-2 7-1,0-8 0,-1 0-1,2-4 0,-1-1-1,-1-1 0,0-1-1,2 4 0,-1 0-2,2 7 1,2 3-1,-7 13 1,14-9-1,-4 13 1,0 2-1,2 4 0,-2 3 0,0 2 0,-3 0 0,-3 0 0,-1 0 0,-6-1 0,-1 1 0,-4-3 0,-1 1 0,-3-3 0,3-3 0,9-7 1,-15 13-1,15-13 1,-5 11 1,5-11 1,8 15 1,0-2 0,2-1-1,0 3 1,4 3 0,-1-2-1,2 3 0,-1-1-2,-1-3-1,1 0-4,-3-5-10,-1-8-14,3 2-2,-13-4 1,19-13 0</inkml:trace>
          <inkml:trace contextRef="#ctx0" brushRef="#br0" timeOffset="3088.8055">1267 10 68,'0'0'30,"-9"-11"-3,9 11-19,0 0-31,0 0-5,6 19-2,-6-19 0</inkml:trace>
          <inkml:trace contextRef="#ctx0" brushRef="#br0" timeOffset="2886.0051">1265 252 48,'0'0'29,"-3"-11"0,3 11-1,0 0-16,-6 15-6,4 0-1,-1 4-2,1 7-1,0 4-3,0 4-1,2 0-5,0-4-8,0-7-14,7 1-2,-7-24 0,10 18 1</inkml:trace>
          <inkml:trace contextRef="#ctx0" brushRef="#br0" timeOffset="3962.407">1474-127 25,'-4'-12'21,"4"12"-1,0 0-3,0 0-5,0 0-4,-11 13-1,9 6-1,-1 6-1,-1 10 0,-1 6-1,1 9 0,-4 1-1,3 3 0,0-2-2,1-5 0,0-7 0,1-10 1,1-6 0,2-8 0,0-16 1,1 13 0,-1-13 0,3-13-1,1 0 0,0-4-1,0-3-2,2-2-2,2-1-1,-1-1 1,1 6-2,-2 1 0,5 7 2,-11 10-1,20 2 2,-12 11 1,3 5 0,-2 6 0,-1 2 1,0 4 1,-6-1-1,-2 1 1,-2-2 1,-4-3 1,-3-4-1,-1-5 1,-5-3-1,-2-6 0,0-2-2,1-7-3,-3-5-13,6 1-10,-4-8-3,7 7 1,-3-8 0</inkml:trace>
          <inkml:trace contextRef="#ctx0" brushRef="#br0" timeOffset="4352.4072">1598 335 48,'0'0'26,"0"0"3,11 6-3,-11-6-17,0 25-4,0-9-1,3 4-2,-1 0 0,4 0-2,0-2-2,6-6-1,-1-7 0,3-5 0,1-7 0,1-7 1,-1-5 0,-1-6 2,-2-2 0,-2-3 1,-2 1 0,-2 4 1,-3 1-2,-2 4 1,-1 5-1,0 15 0,-3-15-4,3 15-6,0 0-15,-11 11-2,11-11 0,-8 13 1</inkml:trace>
          <inkml:trace contextRef="#ctx0" brushRef="#br0" timeOffset="4898.4081">1858 188 74,'9'-11'34,"10"2"-1,-3-2-4,7-4-20,4 1-4,4 1-3,1-2-5,-3 7-7,-3 1-15,-4 1-7,-3 9-2,-9-1 2</inkml:trace>
          <inkml:trace contextRef="#ctx0" brushRef="#br0" timeOffset="4695.6082">1926-126 27,'3'-20'25,"-3"20"0,0 0-1,0 0-8,0 0-5,-4 17-3,2 7-1,-1 7-2,2 8 0,-3 10 0,0 7-2,-1 5 0,4 1-1,-2 0 0,3-7-3,0-7-2,0-7-4,4-11-7,1-9-10,-5-21-5,10 7-2,-10-7 1</inkml:trace>
          <inkml:trace contextRef="#ctx0" brushRef="#br0" timeOffset="5101.2085">2097 280 61,'0'20'33,"-4"-3"1,4 7-2,3 1-16,-6-1-8,5 2-3,-1-2-4,1-5-6,2 1-8,3-7-19,-7-13-1,0 0-1,9-6 1</inkml:trace>
          <inkml:trace contextRef="#ctx0" brushRef="#br0" timeOffset="5288.4092">2167 149 62,'0'0'35,"-5"-15"-1,5 15-2,0 0-15,-4-19-45,4 19-3,0 0-2,13-5-2</inkml:trace>
          <inkml:trace contextRef="#ctx0" brushRef="#br0" timeOffset="5662.81">2321 242 44,'0'0'30,"-6"11"2,6-11-1,-11 10-11,7 4-11,-3 0-1,4 8-4,0 0-1,1 5-1,2 3 0,2-3-1,4-1 0,6-6-1,0-5 0,4-8-1,3-5-1,2-7 1,1-7 0,-2-5-1,-3-2 0,-5-6 0,-2-1 0,-6-1 1,-4 2 0,-5 2-1,-1 1-1,-5 5 1,0 4 0,-2 3-2,-1 9-2,1 1-12,-3 1-11,16-1-2,-19 13 2,16-2 0</inkml:trace>
          <inkml:trace contextRef="#ctx0" brushRef="#br0" timeOffset="6006.0106">2502 371 63,'0'0'33,"13"23"0,-13-23-1,2 17-17,0-6-9,-2 1-1,1-1-1,-1-11 0,0 0-1,0 0-1,11-10 1,-5-8-2,2-3 0,4-7-1,1 1 0,4 3-1,1 2 0,3 7 1,-1 6-1,-1 8 0,-1 7 1,-2 6 0,-2 6 0,-2 6-1,-1 1 0,-3 5 0,-3-4-5,1 3-12,1-4-16,-7-9 0,3-1-2,-3-15 3</inkml:trace>
        </inkml:traceGroup>
        <inkml:traceGroup>
          <inkml:annotationXML>
            <emma:emma xmlns:emma="http://www.w3.org/2003/04/emma" version="1.0">
              <emma:interpretation id="{72026889-FE02-4481-8960-62DBE9D8AAAA}" emma:medium="tactile" emma:mode="ink">
                <msink:context xmlns:msink="http://schemas.microsoft.com/ink/2010/main" type="inkWord" rotatedBoundingBox="7697,10168 7767,10170 7756,10662 7687,10660"/>
              </emma:interpretation>
              <emma:one-of disjunction-type="recognition" id="oneOf1">
                <emma:interpretation id="interp5" emma:lang="en-IE" emma:confidence="0">
                  <emma:literal>|</emma:literal>
                </emma:interpretation>
                <emma:interpretation id="interp6" emma:lang="en-IE" emma:confidence="0">
                  <emma:literal>l</emma:literal>
                </emma:interpretation>
                <emma:interpretation id="interp7" emma:lang="en-IE" emma:confidence="0">
                  <emma:literal>1</emma:literal>
                </emma:interpretation>
                <emma:interpretation id="interp8" emma:lang="en-IE" emma:confidence="0">
                  <emma:literal>\</emma:literal>
                </emma:interpretation>
                <emma:interpretation id="interp9" emma:lang="en-IE" emma:confidence="0">
                  <emma:literal>'</emma:literal>
                </emma:interpretation>
              </emma:one-of>
            </emma:emma>
          </inkml:annotationXML>
          <inkml:trace contextRef="#ctx0" brushRef="#br1" timeOffset="10686.0187">4423-12 4,'0'0'19,"0"0"1,-2-17-2,2 17-6,0 0-3,0 0-1,11-13-3,-11 13 1,0 0-1,0 0 0,0 0 0,0 0 0,8-3-1,-8 3-1,0 0-1,0 0 0,0 0 0,0 0 0,0 0 0,-1 17 1,-3-2 0,1 5 0,-3 9 0,3 4 0,-3 8-1,0 2 0,-1 3-1,0 0-1,0-3 0,-1-2 0,3-6 1,-4-4-1,5-8-1,1-5 0,3-18-8,0 10-19,11-10-1,-4-11-1,4-1 1</inkml:trace>
        </inkml:traceGroup>
        <inkml:traceGroup>
          <inkml:annotationXML>
            <emma:emma xmlns:emma="http://www.w3.org/2003/04/emma" version="1.0">
              <emma:interpretation id="{D5FFA25C-3B29-475D-9E3B-31F582ADAFD8}" emma:medium="tactile" emma:mode="ink">
                <msink:context xmlns:msink="http://schemas.microsoft.com/ink/2010/main" type="inkWord" rotatedBoundingBox="8144,10478 8824,10492 8819,10741 8139,10727"/>
              </emma:interpretation>
              <emma:one-of disjunction-type="recognition" id="oneOf2">
                <emma:interpretation id="interp10" emma:lang="en-IE" emma:confidence="0">
                  <emma:literal>can</emma:literal>
                </emma:interpretation>
                <emma:interpretation id="interp11" emma:lang="en-IE" emma:confidence="0">
                  <emma:literal>Can</emma:literal>
                </emma:interpretation>
                <emma:interpretation id="interp12" emma:lang="en-IE" emma:confidence="0">
                  <emma:literal>cans</emma:literal>
                </emma:interpretation>
                <emma:interpretation id="interp13" emma:lang="en-IE" emma:confidence="0">
                  <emma:literal>san</emma:literal>
                </emma:interpretation>
                <emma:interpretation id="interp14" emma:lang="en-IE" emma:confidence="0">
                  <emma:literal>ran</emma:literal>
                </emma:interpretation>
              </emma:one-of>
            </emma:emma>
          </inkml:annotationXML>
          <inkml:trace contextRef="#ctx0" brushRef="#br1" timeOffset="11512.8202">4911 304 12,'10'-5'10,"-10"5"0,0 0 1,12-7 1,-12 7 3,0 0 2,9-6-1,-9 6 0,0 0-1,0 0-2,0 0-3,0 0-1,-2-11-3,2 11-2,0 0-1,0 0 0,0 0-2,0 0 0,-14-9 0,14 9 0,-13 7 0,4 1-1,-3 2 0,-1 5 0,-1 2 0,0 4-1,0 2 1,3 0-1,4 2 1,2-1-1,6-4 1,6-1-1,6-5-2,4-5-5,8-3-15,2 1-8,-4-14-1,4 6-1,-7-8 0</inkml:trace>
          <inkml:trace contextRef="#ctx0" brushRef="#br1" timeOffset="12043.2212">5154 323 51,'0'0'29,"2"-11"2,-2 11-5,0 0-14,-10-6-4,10 6-3,0 0-2,-14 2 0,14-2 0,-17 9-2,8-2 0,-2 2-1,-1 2 1,0 3-2,0 1 1,3 4 0,1-1-1,2 3 0,4-1 1,3-1-3,3-1 1,4-4 0,3-4-1,2-6 0,2-6 0,0-8-1,-1-5 0,2-3 1,-4-3 0,1 0 1,-5-3 0,1 3 1,-3 5 1,-2 5 0,-4 11 0,0 0 1,0 0 1,0 0-1,-2 20 1,-1 0-1,2-2 0,2 3-2,2-2-5,2-4-12,5 1-9,-10-16-2,21 6 1,-21-6 1</inkml:trace>
          <inkml:trace contextRef="#ctx0" brushRef="#br1" timeOffset="12402.0218">5298 299 51,'0'0'29,"-8"13"1,5 1-5,3 6-13,-5-1-5,5 5-1,-3 0-3,5-3-1,-1-2 0,4-6-1,-5-13 2,11 5-2,-11-5 1,18-22 0,-6-1 0,3-3-1,1-5 0,1 4 0,-1 2-1,0 4 0,1 7 0,-4 10-1,-2 7 1,-2 9 0,-2 7 0,-3 5 0,0 4-1,0 3 1,0-1-3,-3-6-9,-1-4-19,4 2-1,-4-22-1,7 21 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3-26T10:36:00.8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48232F-B2FE-4E8C-BACF-D45FB124EA4E}" emma:medium="tactile" emma:mode="ink">
          <msink:context xmlns:msink="http://schemas.microsoft.com/ink/2010/main" type="writingRegion" rotatedBoundingBox="7323,11984 7529,11639 7789,11794 7583,12139"/>
        </emma:interpretation>
      </emma:emma>
    </inkml:annotationXML>
    <inkml:traceGroup>
      <inkml:annotationXML>
        <emma:emma xmlns:emma="http://www.w3.org/2003/04/emma" version="1.0">
          <emma:interpretation id="{5DE60DF0-9501-43A9-A957-88F083F109BC}" emma:medium="tactile" emma:mode="ink">
            <msink:context xmlns:msink="http://schemas.microsoft.com/ink/2010/main" type="paragraph" rotatedBoundingBox="7323,11984 7529,11639 7789,11794 7583,12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B9F21-BED9-4D65-A41F-28A0D499E351}" emma:medium="tactile" emma:mode="ink">
              <msink:context xmlns:msink="http://schemas.microsoft.com/ink/2010/main" type="line" rotatedBoundingBox="7323,11984 7529,11639 7789,11794 7583,12139"/>
            </emma:interpretation>
          </emma:emma>
        </inkml:annotationXML>
        <inkml:traceGroup>
          <inkml:annotationXML>
            <emma:emma xmlns:emma="http://www.w3.org/2003/04/emma" version="1.0">
              <emma:interpretation id="{2643C1E1-7EA3-4CAE-A412-82FD3B2BAE7F}" emma:medium="tactile" emma:mode="ink">
                <msink:context xmlns:msink="http://schemas.microsoft.com/ink/2010/main" type="inkWord" rotatedBoundingBox="7323,11984 7529,11639 7789,11794 7583,12139"/>
              </emma:interpretation>
              <emma:one-of disjunction-type="recognition" id="oneOf0">
                <emma:interpretation id="interp0" emma:lang="en-IE" emma:confidence="0">
                  <emma:literal>5</emma:literal>
                </emma:interpretation>
                <emma:interpretation id="interp1" emma:lang="en-IE" emma:confidence="0">
                  <emma:literal>O E</emma:literal>
                </emma:interpretation>
                <emma:interpretation id="interp2" emma:lang="en-IE" emma:confidence="0">
                  <emma:literal>O i</emma:literal>
                </emma:interpretation>
                <emma:interpretation id="interp3" emma:lang="en-IE" emma:confidence="0">
                  <emma:literal>B</emma:literal>
                </emma:interpretation>
                <emma:interpretation id="interp4" emma:lang="en-IE" emma:confidence="0">
                  <emma:literal>O s</emma:literal>
                </emma:interpretation>
              </emma:one-of>
            </emma:emma>
          </inkml:annotationXML>
          <inkml:trace contextRef="#ctx0" brushRef="#br0">275 57 51,'0'0'29,"0"0"0,0-6 0,0 6-19,0 0-3,0 0-2,0 0-1,-5 8-1,5-1-2,0-1 2,2 2-3,1-2 1,-3-6-1,11 5 0,-3-8 0,-1-5 0,1-1 0,-2-3 0,-3-1-1,-2 1 1,-3 1-1,-2 5 1,-3 1-2,0 5 2,0 1-4,1 3-9,2 2-17,4-6 1,-5 8-2,5-8 0</inkml:trace>
          <inkml:trace contextRef="#ctx0" brushRef="#br0" timeOffset="-367.0208">16 5 28,'-2'-5'26,"2"5"1,0 0 1,-8-2-11,8 2-6,0 0-2,0 0-3,-6 0 0,6 0-2,0 6-2,0 0 0,0 2-1,0 1 0,1 1 1,2 1-2,2-1 1,1-3 0,2-3 0,0-4 0,1-4-1,-1-2 1,-1-4 0,-1 1-1,-4-2 0,-2 2 1,-1 3-1,1 6 0,-13-3-1,6 7 1,0 3-5,1 0-11,1 1-14,5 2-1,2-5 0,4 0-1</inkml:trace>
          <inkml:trace contextRef="#ctx0" brushRef="#br0" timeOffset="377.0208">233-236 37,'-6'-9'28,"-2"-2"2,1 5 0,0 3-12,-1 0-9,8 3-1,-8 11-2,7-2-1,0 2-2,2 2-1,4-1 0,4-1-1,0-2 0,1-5-2,2-4 0,0-5 1,-1-3-1,-3-4 0,-4 0 0,-4-1 1,-3 2 0,-5 1 0,-1 5 1,-1 4-1,1 4-2,1 3-22,6 2-6,4 1-2,5-2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3-26T10:36:01.9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1F00FE-25D4-43C8-A3F6-BE2DC1184F2C}" emma:medium="tactile" emma:mode="ink">
          <msink:context xmlns:msink="http://schemas.microsoft.com/ink/2010/main" type="writingRegion" rotatedBoundingBox="10074,11680 10222,11680 10222,11806 10074,11806"/>
        </emma:interpretation>
      </emma:emma>
    </inkml:annotationXML>
    <inkml:traceGroup>
      <inkml:annotationXML>
        <emma:emma xmlns:emma="http://www.w3.org/2003/04/emma" version="1.0">
          <emma:interpretation id="{8E4A1C28-3E04-4A18-A2E5-A2E628215FFD}" emma:medium="tactile" emma:mode="ink">
            <msink:context xmlns:msink="http://schemas.microsoft.com/ink/2010/main" type="paragraph" rotatedBoundingBox="10074,11680 10222,11680 10222,11806 10074,11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149F23-AA6C-4018-AC6D-D1C7349A6D7B}" emma:medium="tactile" emma:mode="ink">
              <msink:context xmlns:msink="http://schemas.microsoft.com/ink/2010/main" type="line" rotatedBoundingBox="10074,11680 10222,11680 10222,11806 10074,11806"/>
            </emma:interpretation>
          </emma:emma>
        </inkml:annotationXML>
        <inkml:traceGroup>
          <inkml:annotationXML>
            <emma:emma xmlns:emma="http://www.w3.org/2003/04/emma" version="1.0">
              <emma:interpretation id="{22CB85CB-6F0C-4F3D-BEA8-9908F430ABFA}" emma:medium="tactile" emma:mode="ink">
                <msink:context xmlns:msink="http://schemas.microsoft.com/ink/2010/main" type="inkWord" rotatedBoundingBox="10074,11680 10222,11680 10222,11806 10074,11806"/>
              </emma:interpretation>
              <emma:one-of disjunction-type="recognition" id="oneOf0">
                <emma:interpretation id="interp0" emma:lang="en-IE" emma:confidence="0">
                  <emma:literal>11</emma:literal>
                </emma:interpretation>
                <emma:interpretation id="interp1" emma:lang="en-IE" emma:confidence="0">
                  <emma:literal>it</emma:literal>
                </emma:interpretation>
                <emma:interpretation id="interp2" emma:lang="en-IE" emma:confidence="0">
                  <emma:literal>'1</emma:literal>
                </emma:interpretation>
                <emma:interpretation id="interp3" emma:lang="en-IE" emma:confidence="0">
                  <emma:literal>'I</emma:literal>
                </emma:interpretation>
                <emma:interpretation id="interp4" emma:lang="en-IE" emma:confidence="0">
                  <emma:literal>Il</emma:literal>
                </emma:interpretation>
              </emma:one-of>
            </emma:emma>
          </inkml:annotationXML>
          <inkml:trace contextRef="#ctx0" brushRef="#br0">4 0 74,'0'0'34,"0"12"-1,-1-3 0,-2 3-23,3 5-5,0 0-8,0 2-23,3-2-6,3-2-1,-2-5-1</inkml:trace>
          <inkml:trace contextRef="#ctx0" brushRef="#br0" timeOffset="-180.0103">-128 34 43,'0'0'31,"0"0"1,0 0-1,3 6-13,-3-6-5,-2 8-2,2-2-5,0 2-2,-3 1 0,3 1-1,-2 2-1,2-3-2,0 1-8,-3-3-19,3-7-6,0 0-1,6 2-1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46.0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2,'0'0'3,"9"2"1,-9-2-2,10 1 2,-10-1-1,11-3-1,-11 3 0,11-5-1,-11 5 1,11-5-2,-11 5 2,11-4-2,-11 4 1,13-3 0,-13 3 0,14-1 0,-14 1 0,15-1 0,-15 1 0,16 1 0,-16-1-1,14 1 0,-14-1 1,12 1-1,-12-1 0,9 4 1,-9-4 0,8 6 0,-8-6-1,0 0 1,12 5-1,-12-5 2,0 0-2,12 1 0,-12-1 0,11 2 0,-11-2 0,10-2 1,-10 2-1,12-2-1,-12 2 1,15-4-1,-6 0 1,-9 4 0,16 0 0,-16 0 0,15 4 0,-15-4 1,17 4-1,-8-3 2,-9-1-2,13 5 1,-13-5-1,14 3 0,-14-3 0,10 1 0,-10-1 0,9 1 0,-9-1 0,11 1 1,-11-1-1,13-1 0,-13 1 0,13 0 0,-13 0 0,13 0 0,-13 0 0,11 1 0,-11-1 0,12 0 0,-12 0 0,13 2 0,-13-2 0,17 1 0,-17-1 0,16 1 1,-5-1-1,-11 0 0,17 1 0,-17-1 0,17 0 0,-17 0 0,17 4 0,-8-3 0,0 1 0,-9-2 0,19 1 0,-9-2 0,0-1 0,-1 0 1,3-1-1,-2 1 0,-1-1 0,0 2 1,-9 1-1,17-6-1,-17 6 1,15-5-1,-15 5 2,14-4-2,-14 4 1,16-5-2,-16 5 2,16-5 0,-16 5 0,18-5 0,-9 4 0,-9 1 0,17-5 0,-17 5 0,16-1 0,-16 1 0,14-1 0,-14 1 0,11-2 0,-11 2 0,14-1 1,-14 1-1,15-1 0,-15 1 0,16-1 1,-16 1-1,15 0 0,-15 0 0,12 0 0,-12 0 0,12 1 0,-12-1 0,13 1 0,-13-1 0,12 1 0,-12-1 0,15 0 0,-15 0 0,13-2 0,-13 2 1,16-3-1,-16 3 0,18-3 1,-9 0-1,1 1 0,0 0 1,0 0-1,-1 1 0,-9 1 1,17-4-1,-17 4 0,12-3 1,-12 3-1,13-1 0,-13 1 0,13-1 0,-13 1 0,14-1 1,-14 1-1,13-2 0,-13 2 0,13 0 0,-13 0 0,10 0 0,-10 0 0,13 0 0,-13 0 0,16-1 0,-6 1 0,1 0 1,1 0-1,0 1 0,1-1 0,1 0 0,-3 2 0,3-2 0,-3 1 0,-1-2 0,1 1 0,-1-2 0,-10 2 0,18-2 0,-18 2 1,14-3-1,-14 3 0,16-1 0,-16 1 0,17-4 0,-7 3 0,-2 0 0,2-1 0,0-1 0,1 1 0,-1 2 0,0-2 0,-10 2 0,19-2 1,-9 2-1,-1-1 0,1 1-1,-10 0 1,16 1 1,-16-1-1,16 1 0,-16-1 0,12 3-1,-12-3 2,13 2-1,-13-2 0,11 4 0,-11-4 0,10 2 0,-10-2 0,0 0 0,11 1 0,-11-1 0,0 0 0,0 0 0,12 0 0,-12 0 0,0 0 0,12 0 0,-12 0 0,0 0 0,12-1 0,-12 1 0,0 0 0,11-2 1,-11 2-1,0 0 0,9-3 0,-9 3 0,0 0 0,0 0 1,10 2-1,-10-2 0,0 0 0,11 1 0,-11-1 0,9-1 0,-9 1 0,9-3-1,-9 3 1,0 0 0,10-2 0,-10 2 0,0 0 0,0 0 0,9-2 0,-9 2 0,0 0 0,0 0 0,12-2 0,-12 2 1,0 0-1,0 0 0,9-3 0,-9 3 0,0 0 0,0 0 0,0 0 0,11-2 0,-11 2 0,0 0 0,11-1 0,-11 1 0,10-2 0,-10 2 0,11-1 0,-11 1 0,10-1 0,-10 1 0,13-3-1,-13 3 1,18-2 0,-18 2 1,17-3-1,-8 2-1,-9 1 1,12-1 0,-12 1 0,0 0 0,11-3 0,-11 3 0,0 0 0,0 0 0,0 0 0,0 0 0,0 0 0,0 0 0,0 0 0,0 0 0,0 0 0,0 0 0,0 0 0,0 0 0,0 0 0,0 0 0,9 7-6,-9-7-11,0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48.5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 19 2,'3'-13'4,"-3"13"0,0 0-1,0 0 0,0 0-1,0 0-1,0 0 0,-11-6 0,11 6-1,-8 7 1,8-7-1,-12 10 0,12-10 0,-11 10 1,11-10-1,-9 8 0,9-8 0,0 0 1,-9 4-1,9-4 0,0 0 0,-11 2 0,11-2 0,0 0 0,-11 2 1,11-2-1,0 0 0,-11-1 1,11 1-1,0 0 1,0 0-1,0 0 1,0 0-1,0 0 1,0 0-1,0 0 1,0 0-1,0 0 1,0 0-1,0 0 1,0 0-1,11-11 1,-11 11-1,13-5 1,-13 5-1,18-5 0,-6 3 1,0-1-1,2 1 0,0-2 0,-1 3 0,-1-1 0,4 2 0,-3 0 1,-2 2-1,-2-1 0,0 1 0,1 1 1,-1-1-1,0 1 0,-9-3 0,16 5 1,-16-5-1,18 4 0,-18-4 0,14 3 0,-14-3 1,17 4-1,-17-4 1,16 3-1,-16-3 1,16 1-1,-8 0 1,3-1-1,-2 1 1,3-1 0,0 1-1,-3 1 1,4 0-1,-2 1 1,2 0-1,-2 0 0,-2 1 0,4-2 0,-2 1 0,1-2 0,-1-1 0,2 0 1,0 0 0,-1-1-1,4-1 1,-4 2 0,1 3 0,4-3-1,-4 1 1,2 0-1,-4 1 0,1 0 0,1-1 1,-3 2-1,2-3 0,-2 1 0,2-1 1,0 0-1,0-1 0,1 0 0,1-2 0,0 2 1,-1-2-1,2 1 0,-4 2 1,2-1-1,-3 2 0,3-1 0,-4 1 1,1 0-1,1-1 0,-2 0 0,1 0 0,1-1-1,0-1 2,-1-2-1,3 1 0,-3 0 0,4-1 0,-3 1 0,3 1 0,-1 1 0,0 1 0,-1-2 0,1 2 0,-1 0 0,1 0 1,1-1-1,-1 2 0,2-3 0,1 1 0,-2 0 0,0-1 0,0 1 0,-1 1 0,0 0 0,-2 1 0,1-1 0,-1 2 0,-1-1 0,0-1 0,-1 1 0,-9-1 0,16 1 0,-16-1 0,13 1 0,-13-1 1,13 2-1,-13-2 0,10 1 0,-10-1 0,11 2 0,-11-2 0,12 2 0,-3-1 0,-9-1 0,19 0 0,-8-1 0,0-1 0,0 1 0,0 0 0,-2 0 0,-9 1 0,16-3 0,-16 3 0,12-1 0,-12 1 0,13-2 0,-13 2 0,15-2 0,-15 2 0,15-3 0,-15 3 1,16-4-1,-7 1 0,0 1 0,2 1 0,-3-1 0,2 1 0,-10 1 0,18-1 0,-18 1 0,14 0 0,-14 0 0,13 0 0,-13 0 0,14 0 0,-14 0 0,12 1 0,-12-1 0,10 0 0,-10 0 0,0 0 0,13 0 0,-13 0 0,0 0 0,12 1-3,-12-1-7,0 0-7,0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8:41.5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800080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CFB0F3-427A-4238-9312-6B5716F32A0D}" emma:medium="tactile" emma:mode="ink">
          <msink:context xmlns:msink="http://schemas.microsoft.com/ink/2010/main" type="writingRegion" rotatedBoundingBox="4094,9046 23094,8979 23118,15939 4118,16005"/>
        </emma:interpretation>
      </emma:emma>
    </inkml:annotationXML>
    <inkml:traceGroup>
      <inkml:annotationXML>
        <emma:emma xmlns:emma="http://www.w3.org/2003/04/emma" version="1.0">
          <emma:interpretation id="{85F7D197-9C94-4B1B-BAD3-FC2E838B4782}" emma:medium="tactile" emma:mode="ink">
            <msink:context xmlns:msink="http://schemas.microsoft.com/ink/2010/main" type="paragraph" rotatedBoundingBox="5572,9046 8245,9026 8250,9706 5577,97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527060-FF93-4D0D-B4E1-261D2B13CB89}" emma:medium="tactile" emma:mode="ink">
              <msink:context xmlns:msink="http://schemas.microsoft.com/ink/2010/main" type="line" rotatedBoundingBox="5572,9046 8245,9026 8250,9706 5577,9726"/>
            </emma:interpretation>
          </emma:emma>
        </inkml:annotationXML>
        <inkml:traceGroup>
          <inkml:annotationXML>
            <emma:emma xmlns:emma="http://www.w3.org/2003/04/emma" version="1.0">
              <emma:interpretation id="{2155D56F-3F78-4438-8F2F-5741E059FDD0}" emma:medium="tactile" emma:mode="ink">
                <msink:context xmlns:msink="http://schemas.microsoft.com/ink/2010/main" type="inkWord" rotatedBoundingBox="5608,8961 7286,9054 7245,9786 5568,9693"/>
              </emma:interpretation>
              <emma:one-of disjunction-type="recognition" id="oneOf0">
                <emma:interpretation id="interp0" emma:lang="en-IE" emma:confidence="0">
                  <emma:literal>stretch</emma:literal>
                </emma:interpretation>
                <emma:interpretation id="interp1" emma:lang="en-IE" emma:confidence="0">
                  <emma:literal>sketch</emma:literal>
                </emma:interpretation>
                <emma:interpretation id="interp2" emma:lang="en-IE" emma:confidence="0">
                  <emma:literal>Stretch</emma:literal>
                </emma:interpretation>
                <emma:interpretation id="interp3" emma:lang="en-IE" emma:confidence="0">
                  <emma:literal>Sketch</emma:literal>
                </emma:interpretation>
                <emma:interpretation id="interp4" emma:lang="en-IE" emma:confidence="0">
                  <emma:literal>stitch</emma:literal>
                </emma:interpretation>
              </emma:one-of>
            </emma:emma>
          </inkml:annotationXML>
          <inkml:trace contextRef="#ctx0" brushRef="#br0">-10199-2369 16,'0'0'16,"3"-9"-1,-3 9-5,0 0-2,0 0-1,0 0 0,0 0 0,-13-5-2,13 5 0,-9 1 0,9-1-1,-16 2 0,7 2 0,-1 0-1,-1 1 0,0 0 0,-3 1-1,0 1 1,-2 1-1,2 1 0,-3 1-1,2 0 0,1 1 1,0 2-1,1 1 0,7-1 0,-1-1-1,7 0 1,3 0-1,-3-12 1,23 16 0,-1-11-1,7 0 0,4 0 0,1 0 0,2 1-1,2 3 1,-4 2-1,-5 5 1,-8 3 0,-5 2 0,-9 3 1,-3 1 1,-10 1 0,-6-1 1,-3-2 1,-6-5 0,-3-3 0,-5-8-1,1-1 1,-7-6 0,3-2-2,-2-4-1,1-2 0,2-1-1,5-2-2,7 2-7,7-2-17,6-5-5,11 2-1,1-7 0</inkml:trace>
          <inkml:trace contextRef="#ctx0" brushRef="#br0" timeOffset="1213.0688">-10012-2090 1,'0'0'16,"0"-27"-1,6 16-2,-2-7-6,5 1-3,1 1-2,4 1 1,2 2-2,1 6 1,1 1-1,-2 6 0,1 5-1,-2 1 2,-3 6-1,-3 2 0,-1 2 0,-6 0 1,-1 1 0,-1-1 0,-5 0 0,-3 1 0,-3-3-1,-1 0 0,1-2 1,1-1-2,-2-2 0,2 0 0,10-9 0,-12 16 0,12-16 0,2 21 0,4-10 1,2 1 0,3 1 0,2 0 0,3-5 1,0 2-1,1-2 1,0-4-1,3-2 0,-2-2 1,0-1-1,0-3 0,-1-2-1,1-3 1,-1-3-1,-4-3 1,2-3-1,-6-3 0,0-2 2,-2-5 0,-4 3 1,-4-1 1,-2 1 0,-5 4 1,0 2-1,-5 4 0,-1 9-1,-2 6-1,-1 6 0,1 12 0,3 8-1,3 5 1,4 6 0,7 1 0,7 0 0,5-4-1,6-5-1,6-7-4,2-9-12,2-12-9,7 0-5,-10-13 2,5 0-1</inkml:trace>
          <inkml:trace contextRef="#ctx0" brushRef="#br0" timeOffset="556.0317">-9986-2355 10,'0'0'18,"-5"-15"-3,5 15-3,-4-11-4,4 11-1,0 0 0,0 0-1,0 0 1,2 14-2,-1 4-1,1 7-1,1 9 0,-1 7 0,3 10-1,-2 5 0,1-1-1,0 1 1,1-4-2,0-7 1,2-6-2,-2-12-1,0-8-5,-5-19-8,0 0-5,10 7-1,-12-23-3</inkml:trace>
          <inkml:trace contextRef="#ctx0" brushRef="#br0" timeOffset="1664.0951">-9542-2120 21,'8'-9'23,"-4"-5"1,7 5-2,3-1-9,1-1-3,5 1-2,1 1-4,0 2-8,-2-1-15,4 8-7,-8-5 0,0 10 0</inkml:trace>
          <inkml:trace contextRef="#ctx0" brushRef="#br0" timeOffset="1511.086">-9511-2367 51,'-10'-9'27,"10"9"3,0 0-7,-7 21-12,8 3-3,0 4-3,4 10-1,-2 9-2,5 8 1,-3 1-4,2 0-1,1-1-4,1-9-4,-2-5-6,1-10-8,-4-14-3,0-5-2,-4-12 0</inkml:trace>
          <inkml:trace contextRef="#ctx0" brushRef="#br0" timeOffset="1970.1112">-9240-2108 48,'0'0'28,"-14"-13"2,14 13-3,0 0-17,-15-10-4,15 10-2,-11 4-2,5 10-1,-2 4-1,3 5 1,1 5-1,1 5 1,6 2 0,4-4-1,3-1-1,6-7-1,5-8-2,3-5-4,5-7-7,-1-8-8,-3-9-3,3-3 0,-8-14-2</inkml:trace>
          <inkml:trace contextRef="#ctx0" brushRef="#br0" timeOffset="2324.1329">-9058-2457 44,'-10'-39'27,"5"18"2,-1 9-2,-4 14-12,8 21-5,-2 8 0,5 16-1,0 5-2,5 13-2,0 1 0,4 3-3,2-5-1,0-8 0,1-7-1,-4-10 0,2-11 0,-3-13 0,-8-15-1,14-10 0,-4-12 0,-2-8 0,1-5-1,3 0 0,0 5 0,1 4-1,2 13 2,-1 9-1,1 12 1,-1 10 0,0 6 1,0 2 0,-1 4-2,0-1-12,-4-6-17,5-1 1,-7-10-2,4 0 0</inkml:trace>
        </inkml:traceGroup>
        <inkml:traceGroup>
          <inkml:annotationXML>
            <emma:emma xmlns:emma="http://www.w3.org/2003/04/emma" version="1.0">
              <emma:interpretation id="{50B3B31C-3C07-4467-BA9E-8FD85F3C11B0}" emma:medium="tactile" emma:mode="ink">
                <msink:context xmlns:msink="http://schemas.microsoft.com/ink/2010/main" type="inkWord" rotatedBoundingBox="7676,9543 8160,9099 8455,9421 7972,9865"/>
              </emma:interpretation>
              <emma:one-of disjunction-type="recognition" id="oneOf1">
                <emma:interpretation id="interp5" emma:lang="en-IE" emma:confidence="0">
                  <emma:literal>of</emma:literal>
                </emma:interpretation>
                <emma:interpretation id="interp6" emma:lang="en-IE" emma:confidence="0">
                  <emma:literal>O f</emma:literal>
                </emma:interpretation>
                <emma:interpretation id="interp7" emma:lang="en-IE" emma:confidence="0">
                  <emma:literal>o f</emma:literal>
                </emma:interpretation>
                <emma:interpretation id="interp8" emma:lang="en-IE" emma:confidence="0">
                  <emma:literal>0 f</emma:literal>
                </emma:interpretation>
                <emma:interpretation id="interp9" emma:lang="en-IE" emma:confidence="0">
                  <emma:literal>1 f</emma:literal>
                </emma:interpretation>
              </emma:one-of>
            </emma:emma>
          </inkml:annotationXML>
          <inkml:trace contextRef="#ctx0" brushRef="#br0" timeOffset="3745.2141">-8203-2098 15,'0'0'24,"9"-12"0,-9 12 1,0 0-7,0 0-4,0 0-4,0 0-2,0 0-3,0 0 0,-9-5-2,9 5 0,0 0 0,0 0 0,0 0 0,-13-2-1,13 2 0,-12 1 1,12-1-2,-17 11 0,7 1 0,1 4 0,-1 1 0,3 6 0,1-1-1,3 2 1,3-4 0,4-3-1,4-4 1,6-6-1,1-7 1,6-6-2,4-4 1,-1-8 0,-1 0-1,-3-5-1,-4 1 1,-5-1 0,-3 2 0,-8 4 0,-6-2 0,-4 8 1,-1-3 0,-5 6 1,2 0-1,-1 4 0,0 2-1,5-3-6,10 5-12,0 0-11,0 0 0,0 0-2,10-8 1</inkml:trace>
          <inkml:trace contextRef="#ctx0" brushRef="#br0" timeOffset="4279.2442">-7811-2395 15,'0'0'18,"0"0"0,0 0-3,-4-12-5,4 12 0,0 0-1,-9-8-1,9 8 1,-11-3-1,11 3 0,-13-2-2,13 2 0,-14-1-1,14 1-1,-13 3-2,13-3 0,-13 3-1,13-3-2,-11 10 2,11-10-2,-14 22 1,9-9-1,0 5 2,0 4-1,2 5 2,1 3 0,1 4 0,3 2 0,1 4 0,1 2 0,2-1-1,0 0 0,2-3 0,0-5-1,-2-4 0,1-4-1,-1-6-2,-2-7-1,-4-12-5,5 11-8,-5-11-7,0 0-7,-1-15 1,1 15 1</inkml:trace>
          <inkml:trace contextRef="#ctx0" brushRef="#br0" timeOffset="4521.2586">-7986-2176 53,'-7'-11'29,"7"11"0,0 0-4,0 0-13,0 0-5,17-5-2,1 7-1,3-2-2,6 0-4,5-7-20,4 5-7,-6-11-2,1 3 0</inkml:trace>
        </inkml:traceGroup>
      </inkml:traceGroup>
    </inkml:traceGroup>
    <inkml:traceGroup>
      <inkml:annotationXML>
        <emma:emma xmlns:emma="http://www.w3.org/2003/04/emma" version="1.0">
          <emma:interpretation id="{E2C8FCD8-5BCE-4296-BA7C-FFBAD5DCCBD3}" emma:medium="tactile" emma:mode="ink">
            <msink:context xmlns:msink="http://schemas.microsoft.com/ink/2010/main" type="paragraph" rotatedBoundingBox="4096,9600 23096,9540 23100,10842 4100,10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B236F0-F25C-43E8-83D4-EC43D35868B9}" emma:medium="tactile" emma:mode="ink">
              <msink:context xmlns:msink="http://schemas.microsoft.com/ink/2010/main" type="line" rotatedBoundingBox="4096,9600 23096,9540 23099,10448 4099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3D0DAB1B-29C0-43CD-AA5A-C0611A53E12A}" emma:medium="tactile" emma:mode="ink">
                <msink:context xmlns:msink="http://schemas.microsoft.com/ink/2010/main" type="inkWord" rotatedBoundingBox="4096,9617 7460,9606 7462,10342 4099,10353"/>
              </emma:interpretation>
              <emma:one-of disjunction-type="recognition" id="oneOf2">
                <emma:interpretation id="interp10" emma:lang="en-IE" emma:confidence="0">
                  <emma:literal>Distribution</emma:literal>
                </emma:interpretation>
                <emma:interpretation id="interp11" emma:lang="en-IE" emma:confidence="0">
                  <emma:literal>distribution</emma:literal>
                </emma:interpretation>
                <emma:interpretation id="interp12" emma:lang="en-IE" emma:confidence="0">
                  <emma:literal>Distributin</emma:literal>
                </emma:interpretation>
                <emma:interpretation id="interp13" emma:lang="en-IE" emma:confidence="0">
                  <emma:literal>Distributio</emma:literal>
                </emma:interpretation>
                <emma:interpretation id="interp14" emma:lang="en-IE" emma:confidence="0">
                  <emma:literal>distributin</emma:literal>
                </emma:interpretation>
              </emma:one-of>
            </emma:emma>
          </inkml:annotationXML>
          <inkml:trace contextRef="#ctx0" brushRef="#br0" timeOffset="-281672.1106">-11847-1778 18,'0'0'21,"0"0"-1,0 0-5,0 0-7,0 0-1,2-12-4,-2 12-1,9-2 0,-9 2-1,17 0 0,-7 0-1,4 1 1,-1 2 0,7 0 0,-1 1 0,1 2 0,2 2 0,-1 1 0,0 4-1,-2 2 2,-3 8-1,-4 4 0,-2 0 0,-7 7 1,-5 2-1,-5 1 0,-8 6 2,-4-2-1,-2-2 1,-3-1 1,-5-1-2,-1-2 1,-3-6 0,2-4 0,2-5-1,4-7-1,4-3-2,2-6-6,4-9-18,15 5-2,-11-18-1,14 6 1</inkml:trace>
          <inkml:trace contextRef="#ctx0" brushRef="#br0" timeOffset="-282273.1436">-11872-1664 11,'-2'-15'15,"2"15"-1,0 0-3,0 0-4,0-15 0,0 15-1,0 0 1,-2-13 0,2 13-1,0 0 0,0 0 0,2-14-1,-2 14 0,0 0-1,0 0 0,0 0-2,0 0 0,0 0-1,0 0 0,0 0-1,-2 12 1,2 1-1,-1 6 0,-1 3 1,1 7-1,-2 5 1,1 4 0,-2 4 0,0-2-1,3-3 1,-2 1 0,2-5-1,1-8 1,0-2-1,0-7 1,1-5-1,-1-11 0,1 10 0,-1-10-6,0 0-11,0-10-8,-4-5-3,4 15 2</inkml:trace>
          <inkml:trace contextRef="#ctx0" brushRef="#br0" timeOffset="-280061.0186">-11090-1619 35,'10'-20'26,"4"13"1,-1-7-1,3 1-15,6 4-6,3-5-1,5 3-1,-1-1-2,-1 1-8,-2-2-15,2 8-5,-9-7 0,0 10-1</inkml:trace>
          <inkml:trace contextRef="#ctx0" brushRef="#br0" timeOffset="-280309.0326">-11036-1867 41,'0'0'23,"-11"-2"1,10 17-5,1 3-15,-3 7-2,3 11 0,2 7-1,-2 9 0,1 7-3,2-1-2,-2 1 0,2-5-1,1-6-4,0-6-6,-4-15-7,7-2-1,-7-25 2</inkml:trace>
          <inkml:trace contextRef="#ctx0" brushRef="#br0" timeOffset="-280649.0516">-11216-1605 34,'0'0'27,"-15"-2"1,15 2 1,-17 0-13,5-1-9,3 2-2,-2-1-2,2 3-2,0-1-1,9-2-1,-13 14-2,13-14-1,-6 15 0,6-15-1,3 20 0,-3-20 1,15 21 0,-2-10 1,4 4 2,1 0 0,2 3 1,1-1 1,-1 3 0,-2 2 0,-5 1 0,-4 2 0,-2-3 2,-6-1 0,-5-2 1,-1-3 1,-7-5-1,-1-3 1,-5-6-1,0-3 0,-5-4-2,2-2-1,0 0-4,0-5-10,-2-4-15,8 7-2,-3-6 0,18 15 1</inkml:trace>
          <inkml:trace contextRef="#ctx0" brushRef="#br0" timeOffset="-281078.0766">-11411-1691 51,'0'0'26,"-11"-1"-1,11 1-10,0 0-32,0 0-8,-2 15-1,2-15-1</inkml:trace>
          <inkml:trace contextRef="#ctx0" brushRef="#br0" timeOffset="-281250.0866">-11440-1498 31,'0'0'23,"0"0"0,0 0-4,0 0-10,0 0-3,0 0-2,0 0-1,8 18-1,-7-4-1,0 4 1,-1 4-1,1 2 1,-3 2-1,3-1-1,-1-3-6,-1-6-10,5-2-10,-4-14 1,0 0-1</inkml:trace>
          <inkml:trace contextRef="#ctx0" brushRef="#br0" timeOffset="-279408.9813">-10838-1456 27,'0'0'21,"5"24"1,-5-12-7,2 2-8,0 0-2,2-2-1,-4-12-2,7 19 1,-7-19 1,0 0-2,0 0 0,0 0 0,7-20 0,-5 5-1,-2 0 0,0-5-1,0-1-1,3 0 0,-3 2 1,1-2-1,-1 0 1,1 1 0,1 1 0,3 2-1,-1-1 1,1 1 0,3 3 0,4 5 0,-1 2 0,6 6 0,0 3 0,-2 3 1,2 6-1,-1 4 1,-3 1 0,-6 3-1,1 2 0,-9 0-1,-5 3-3,-2 0-1,-5-4-1,-3 0 0,-1-7-1,1 0-1,0-6 2,4-2-1,2-2 2,10-3 2,0 0 1,0 0 1,0 0 1,16-2 1,-2 5 2,3 2 1,1 1 0,-1 3 1,0 0-1,-4 3-1,1 2 1,-6-2-5,-2 3-9,-6-15-9,9 23-1,-9-23 0</inkml:trace>
          <inkml:trace contextRef="#ctx0" brushRef="#br0" timeOffset="-279135.9657">-10526-1584 21,'4'-15'24,"-4"15"1,0 0 0,2 11-9,-2 3-5,-1 5-2,3 4-3,-1 3-1,1 3 0,0 1-2,1-2-2,1-3-1,2-2-4,-1-3-7,0-5-12,-5-15-5,9-2-1,-8-15 1</inkml:trace>
          <inkml:trace contextRef="#ctx0" brushRef="#br0" timeOffset="-278941.9546">-10457-1817 57,'-6'-15'32,"6"15"0,-9-15-2,9 15-14,-8-12-19,8 12-21,0 0-6,0-13-2,0 13 1</inkml:trace>
          <inkml:trace contextRef="#ctx0" brushRef="#br0" timeOffset="-278430.9254">-10374-1922 40,'0'0'28,"0"0"2,7 18-1,-10 7-13,-1-2-8,8 12-2,0 5-1,1 7 0,0 3 0,4 1-3,-1-5-1,1-1 0,-1-6 0,-2-7 0,0-8-1,-1-10 1,-5-14 0,0 0-1,11-17 1,-6-4-1,-2-5-1,1-5 0,0-1 0,1 0-1,-1 9-1,-1 2 2,-3 21-1,11-18-1,-11 18 3,14 15-1,-5 3 2,1 1-1,2 6 1,1 3 1,-2 0-1,-2 1-1,0-2 0,-4 2 0,-3-3 1,-3-1-1,-6-1 0,-3-4 1,-3-7 0,-3-1-1,-2-6 1,-2-4 0,-3-4-1,-1-3 0,2 2-9,2-2-18,0-3-4,8 3-1,0-5 1</inkml:trace>
          <inkml:trace contextRef="#ctx0" brushRef="#br0" timeOffset="-277249.8563">-9990-1562 27,'0'0'20,"0"0"-3,0 0-2,0 0-3,0 0-3,0 0-3,0 0-1,0 0-2,3 23 1,-4-3-2,1 3 1,-1 6-1,4 1 0,0 2 0,6-3-1,-1-4 1,6-7-1,0-9 0,3-9 0,2-9 0,-2-8 0,3-4 0,-4-5 0,-2-2-1,-3-2 1,-1 3-1,-3 3 0,-5 3 0,0 5 1,-2 4-2,0 12 2,0 0-1,0 0 0,-7 21 0,6 4 1,1 1-1,2 6 0,2 0 1,1 2 0,5-4 0,3-8-1,4-4 1,0-9 0,2-8 0,1-9 0,-1-4 1,1-7-1,0-4 0,-4-5 1,-2-3-1,0-4 0,-4-3 0,-2-4-1,-1-2 1,1-1-1,-2-4-1,-1-1 1,-2 2 0,-3 2-1,1 7 1,-1 3 1,1 11 0,-4 4 0,1 10 1,2 11-1,-4 17 1,3 7-1,0 11 1,-1 13 0,4 10-1,0 9 0,1 9-1,5-4-1,0-2 1,5-7 0,1-7-3,3-11 1,0-15-4,-2-14-5,1-15-6,-4-8-9,4-5-4,-9-13 1,2 3 0</inkml:trace>
          <inkml:trace contextRef="#ctx0" brushRef="#br0" timeOffset="-277019.8446">-9607-1661 54,'0'0'29,"0"0"1,19-4-2,-3 1-17,3-3-7,6 1-2,1-1-2,5-1-8,-1-5-17,3 9-3,-9-7-2,0 10 1</inkml:trace>
          <inkml:trace contextRef="#ctx0" brushRef="#br0" timeOffset="-276782.8311">-9275-1559 73,'0'0'32,"8"11"-1,-8-11 0,0 0-21,-1 24-5,2-9-2,3 6-2,-3 1 0,3 3-2,1 4-7,-1-6-9,0-4-14,6-2-1,-10-17-2,10 13 2</inkml:trace>
          <inkml:trace contextRef="#ctx0" brushRef="#br0" timeOffset="-276603.8206">-9189-1709 59,'-4'-22'33,"4"22"-3,-4-16 0,4 16-16,-1-13-28,1 13-14,0 0-3,14-7-1,1 11 0</inkml:trace>
          <inkml:trace contextRef="#ctx0" brushRef="#br0" timeOffset="-276272.8016">-9016-1594 65,'-9'10'32,"2"4"-2,-7-4 1,2 1-17,2 6-9,-1 4-1,4 3-1,4-2 0,5 2 0,5-2-2,8-4 0,4-6-1,5-5-1,2-6-1,2-6-1,-1-6 0,-3-6 0,-4-2-2,-7-5 0,-4-1 0,-9-1 1,-5 3 0,-6 2 1,0 4 0,-7-1 1,1 8-1,-1 3-6,0 3-12,6 7-5,-3-3-3,15 0 2</inkml:trace>
          <inkml:trace contextRef="#ctx0" brushRef="#br0" timeOffset="-275910.7812">-8857-1486 49,'17'5'30,"0"5"2,-7-5-1,-1 3-8,-4 3-12,-5-11-5,-4 19-2,4-19-1,-10 19 0,10-19-1,-13 10 0,13-10-1,-5-12 0,9-3-2,3-4 0,4-4 0,2-5-1,4 3 1,1 0-1,0 7 1,0 4-1,1 8 1,-3 6 0,-1 7 1,-2 8-1,-1 3 2,-3 4-2,1 7 1,-2-2 1,-2 1-1,0-2 0,-2-3-2,0-6-16,-4-17-14,13 18 1,-13-18-2,23-15 1</inkml:trace>
        </inkml:traceGroup>
        <inkml:traceGroup>
          <inkml:annotationXML>
            <emma:emma xmlns:emma="http://www.w3.org/2003/04/emma" version="1.0">
              <emma:interpretation id="{C8EA32D8-9D75-4B6B-B8CE-985117B8E2BA}" emma:medium="tactile" emma:mode="ink">
                <msink:context xmlns:msink="http://schemas.microsoft.com/ink/2010/main" type="inkWord" rotatedBoundingBox="7979,9588 8554,9586 8556,10224 7981,10226"/>
              </emma:interpretation>
              <emma:one-of disjunction-type="recognition" id="oneOf3">
                <emma:interpretation id="interp15" emma:lang="en-IE" emma:confidence="0">
                  <emma:literal>of</emma:literal>
                </emma:interpretation>
                <emma:interpretation id="interp16" emma:lang="en-IE" emma:confidence="0">
                  <emma:literal>Of</emma:literal>
                </emma:interpretation>
                <emma:interpretation id="interp17" emma:lang="en-IE" emma:confidence="0">
                  <emma:literal>0f</emma:literal>
                </emma:interpretation>
                <emma:interpretation id="interp18" emma:lang="en-IE" emma:confidence="0">
                  <emma:literal>uf</emma:literal>
                </emma:interpretation>
                <emma:interpretation id="interp19" emma:lang="en-IE" emma:confidence="0">
                  <emma:literal>ot</emma:literal>
                </emma:interpretation>
              </emma:one-of>
            </emma:emma>
          </inkml:annotationXML>
          <inkml:trace contextRef="#ctx0" brushRef="#br0" timeOffset="-275031.7309">-7998-1555 23,'0'0'22,"0"0"1,0 0-1,-9 2-11,9-2-3,-9 15-3,9-15-1,-13 22-1,8-5 0,-1 0 0,1 4-1,2-2-1,6 2 1,4 0 0,4-2 0,7-4 0,4-3-1,4-6 0,0-4 0,2-6 0,-3-7-2,-4-3 1,-3-5 0,-7-3-1,-4-2 0,-7 1 1,-6-5 0,-1 5 2,-8-1 1,1 2 0,-5 3 0,3 4 1,-1 4-1,4 1-1,1 6-8,12 4-16,-16-5-6,16 5-2,0 0 2</inkml:trace>
          <inkml:trace contextRef="#ctx0" brushRef="#br0" timeOffset="-274632.7076">-7474-1783 34,'-2'-25'22,"3"7"3,-9-8 2,2 5-17,-3 2-2,0 1 0,0 3 0,-3 0 1,3 5-2,-2 0-3,-1 2-3,3 1-1,-3 4-1,0 5 0,2 1 0,-1 7 0,0 4 0,3 10 1,-1 4 0,1 12 0,4 8-2,0 8 1,4 2-1,1 4 0,2-1 1,3-2-1,-1-8 0,2-6 1,1-12 0,-2-7-3,-1-8-6,-5-18-12,0 0-5,0 0 0,6-13 0</inkml:trace>
          <inkml:trace contextRef="#ctx0" brushRef="#br0" timeOffset="-274436.6966">-7772-1608 58,'0'0'28,"22"6"-1,-4-6-7,7-2-13,6-1-6,6-5-18,6 4-9,-7-6-1,6 6-1</inkml:trace>
        </inkml:traceGroup>
        <inkml:traceGroup>
          <inkml:annotationXML>
            <emma:emma xmlns:emma="http://www.w3.org/2003/04/emma" version="1.0">
              <emma:interpretation id="{96A82748-DE5C-4A0F-889B-A989348804B3}" emma:medium="tactile" emma:mode="ink">
                <msink:context xmlns:msink="http://schemas.microsoft.com/ink/2010/main" type="inkWord" rotatedBoundingBox="9037,9601 11008,9594 11010,10487 9039,10493"/>
              </emma:interpretation>
              <emma:one-of disjunction-type="recognition" id="oneOf4">
                <emma:interpretation id="interp20" emma:lang="en-IE" emma:confidence="0">
                  <emma:literal>sample</emma:literal>
                </emma:interpretation>
                <emma:interpretation id="interp21" emma:lang="en-IE" emma:confidence="0">
                  <emma:literal>Sample</emma:literal>
                </emma:interpretation>
                <emma:interpretation id="interp22" emma:lang="en-IE" emma:confidence="0">
                  <emma:literal>samph</emma:literal>
                </emma:interpretation>
                <emma:interpretation id="interp23" emma:lang="en-IE" emma:confidence="0">
                  <emma:literal>sampk</emma:literal>
                </emma:interpretation>
                <emma:interpretation id="interp24" emma:lang="en-IE" emma:confidence="0">
                  <emma:literal>sampli</emma:literal>
                </emma:interpretation>
              </emma:one-of>
            </emma:emma>
          </inkml:annotationXML>
          <inkml:trace contextRef="#ctx0" brushRef="#br0" timeOffset="-273474.6403">-6738-1602 27,'0'0'23,"0"0"0,-9-5 1,9 5-12,-11 0-6,11 0-2,-12-1-2,2 1 0,-1 0-1,-1 1-1,-4 3 0,-1-1-1,1 2 0,0-2-2,3 2-2,0-2-2,3 2-1,10-5 1,0 0 0,0 12-1,11-3 2,2 2 1,7 2 2,0 3 3,4 4 1,-2 1 0,1 0 1,-5 0 0,-3-1 2,-3 1 2,-7-3 3,-5-1-2,-5-2 1,-4-4 1,-4 1-1,-5-6 0,-3 1-2,-4-4-3,0-1-1,1-2 0,-5-1-1,3-4-3,1-2-5,4-6-12,9 4-7,-3-11-2,14 4 2</inkml:trace>
          <inkml:trace contextRef="#ctx0" brushRef="#br0" timeOffset="-272993.6144">-6559-1546 31,'0'0'24,"0"0"2,-4-12 1,4 12-14,-12-11-7,12 11 0,-13-5-1,13 5-1,-15 4-1,6 4-1,-5 5-2,0 5 0,-1 4 0,0 6 0,3 2 0,1 2 0,6 0 1,6-6-1,9-4 1,3-7 0,6-9-1,2-8 1,2-7-2,0-10 0,0-2-1,-3-2-1,-4-5-1,-3 2 0,-4 4 0,-1 2 0,-5 5 1,-3 15 0,1-13 2,-1 13 3,0 19 0,-1 0 0,2 2 0,1 1-1,2 3-1,4-1-6,3-5-7,0-11-9,11 0-3,-9-16-1,10 2 1</inkml:trace>
          <inkml:trace contextRef="#ctx0" brushRef="#br0" timeOffset="-272491.5856">-6314-1589 51,'0'0'27,"0"0"1,-6 12-3,3 8-13,1 3-5,3 7-3,-1-1 0,4 5-2,3-4 0,5-5 0,1-8-1,4-8 0,-1-9-1,3-9-1,-1-8-1,-2-6 0,0-4-1,-4-3 0,-2 4 0,-3 0 0,-3 7 1,-1 7 0,-3 12 2,0 0 2,0 0-1,-6 26 1,5-4-1,1 1 1,1 0 0,3 0-1,2-5 0,4-6 0,3-9 0,0-6-1,2-9 0,2-5-1,-1-5 0,0-7 0,0-1-1,-4 1 1,-3 6-1,0 0 0,-4 11 1,-5 12 0,0 0 1,2 12 1,-3 8-1,1 8 1,0-1 0,3 5-1,0-2 0,4-6-5,2 0-9,3-6-9,-2-14-5,8 2 1,-7-14-1</inkml:trace>
          <inkml:trace contextRef="#ctx0" brushRef="#br0" timeOffset="-272030.5593">-5843-1572 26,'0'0'27,"0"0"-1,6 26 3,-7 3-9,1 6-8,2 9-1,0 2-4,3 6-1,-2-1 0,2 3-3,1-6-1,0-6 0,-2-10-1,2-8 1,-3-10-1,-3-14 1,9-7-1,-4-16 0,-2-9 0,1-13-1,3-11 0,0-5-1,4-7 0,-2-3-1,5 3 1,-1 6 0,2 9-1,-2 10 2,2 13-1,-3 14 1,-2 14 1,2 10-1,-2 11 1,3 8-1,-3 5 0,0 2 1,-1 3-1,-5 1 1,-4-2-1,-2-2 0,-5-8 0,-8-4-1,-3-4-2,-2-12-8,-3-7-14,5-4-6,-6-15-1,11 0 1</inkml:trace>
          <inkml:trace contextRef="#ctx0" brushRef="#br0" timeOffset="-271512.5296">-5423-1953 39,'-4'-16'25,"4"16"3,0 0 0,-9 6-16,6 13-5,-1 7 0,3 9 0,-1 7-1,1 9-1,2 3-1,3 3-1,0-2-1,3-4-1,4-6 0,1-3 0,2-9 0,3-10 0,2-8-1,2-7 1,1-7 0,-2-7-1,0-5 1,1-2-1,-3-6 0,-1-2-1,-2-2 1,-6-6-1,-1-2 0,-4 1 1,-4 1-1,-4 3 1,-3 4-1,-3 4 1,-5 11 0,-3 11 0,0 13 2,1 9-1,0 9 0,5 5 1,4 6-1,8 0 1,6-4 0,8-2-1,10-11-1,9-12-2,7-4-12,7-10-18,-5-10 0,7-2-1,-14-6 0</inkml:trace>
        </inkml:traceGroup>
        <inkml:traceGroup>
          <inkml:annotationXML>
            <emma:emma xmlns:emma="http://www.w3.org/2003/04/emma" version="1.0">
              <emma:interpretation id="{99837BB6-35A3-4CDC-AD21-93E2578960F9}" emma:medium="tactile" emma:mode="ink">
                <msink:context xmlns:msink="http://schemas.microsoft.com/ink/2010/main" type="inkWord" rotatedBoundingBox="20044,9612 21348,9608 21350,10236 20046,10240"/>
              </emma:interpretation>
              <emma:one-of disjunction-type="recognition" id="oneOf5">
                <emma:interpretation id="interp25" emma:lang="en-IE" emma:confidence="0">
                  <emma:literal>that</emma:literal>
                </emma:interpretation>
                <emma:interpretation id="interp26" emma:lang="en-IE" emma:confidence="0">
                  <emma:literal>hlat</emma:literal>
                </emma:interpretation>
                <emma:interpretation id="interp27" emma:lang="en-IE" emma:confidence="0">
                  <emma:literal>tat</emma:literal>
                </emma:interpretation>
                <emma:interpretation id="interp28" emma:lang="en-IE" emma:confidence="0">
                  <emma:literal>blat</emma:literal>
                </emma:interpretation>
                <emma:interpretation id="interp29" emma:lang="en-IE" emma:confidence="0">
                  <emma:literal>heat</emma:literal>
                </emma:interpretation>
              </emma:one-of>
            </emma:emma>
          </inkml:annotationXML>
          <inkml:trace contextRef="#ctx0" brushRef="#br1" timeOffset="-137615.8709">4017-1558 15,'0'-11'18,"0"11"0,0 0-1,6-14-8,-6 14-1,16-15-4,-4 6-2,3-2-1,3-2-1,2-5 1,5 1-2,-2-6 2,2 1-2,-1-2 1,1-2 0,-2 2 0,-4 0 0,-4 1 0,-5 3 1,-1 4 0,-4 2 1,-5 14 0,0 0 3,0 0 1,-3 18 2,-3 5-1,2 11 2,-6 6-1,4 10 0,-5 2 0,-1 5-2,1-1-2,0-1 0,0-3-2,1-6-1,3-9-2,4-14 1,4-9-1,-1-14 0,23-13-2,-5-8 1,7-7 1,0-4-1,4 4 1,-3 3 0,-2 6 0,-4 11 0,-3 6 1,-3 9 1,-5 6-1,-4 3 1,-1 6-1,0-1-2,-2 1-10,4 1-15,-6-11-1,9 2-1,-9-14 1</inkml:trace>
          <inkml:trace contextRef="#ctx0" brushRef="#br1" timeOffset="-138229.9063">4052-1823 18,'-9'25'21,"6"16"0,-5 0-2,4 10-3,-1 0-5,1 0-5,4-1-4,-1-7-3,3-5-4,-1-10-3,2-6-3,1-10-2,-4-12-1,0 0-2,9 12-4,-9-12 1</inkml:trace>
          <inkml:trace contextRef="#ctx0" brushRef="#br1" timeOffset="-136983.8334">4747-1501 56,'-9'-7'29,"-4"7"0,-5-3 1,-2 5-10,-1 8-14,0 4-1,5 6 0,0 0-1,9 4-1,3-4-2,8-3-2,8-4-3,3-9-3,6-4-2,-1-9-1,1-2-1,-2-6 1,-2 1 2,-4-2 0,-4 3 2,-3 5 2,-6 10 5,0 0 3,0 0 2,0 0 0,7 21 0,-3-1 1,1 1-1,4 1 0,4-3-1,2-4-2,8-6 0,2-7 0,1-6 1,2-6-1,-1-6 0,-1-4 0,-2-6-1,0-6 1,-7-7-2,-1-6 0,-3-8-1,3-8 0,-3-3 1,-2 3-1,-1 3 0,-4 8 0,1 10 1,-3 12 0,-2 13 0,-2 15 0,-6 25 1,4 4-1,-3 12 0,1 8 1,0 8 0,4 6-1,1-1 0,2-4-1,5-2-2,-3-8-2,7-7-2,-3-11-3,4-7-5,-13-23-1,15 16-10,-5-14-6,-10-2-1,5-18 4,-11 1 1</inkml:trace>
          <inkml:trace contextRef="#ctx0" brushRef="#br1" timeOffset="-136765.821">5050-1670 92,'14'-15'33,"4"11"-1,3-2-1,6-1-26,4 3-2,3 0-2,1 3-1,-3 3-4,-7-2-10,-7 3-20,-3 4 1,-15-7-1,0 0 1</inkml:trace>
        </inkml:traceGroup>
        <inkml:traceGroup>
          <inkml:annotationXML>
            <emma:emma xmlns:emma="http://www.w3.org/2003/04/emma" version="1.0">
              <emma:interpretation id="{D0CB3B42-A24F-4B4E-B296-6C4BDDC7FC05}" emma:medium="tactile" emma:mode="ink">
                <msink:context xmlns:msink="http://schemas.microsoft.com/ink/2010/main" type="inkWord" rotatedBoundingBox="21922,9785 23097,9781 23098,10296 21923,10300"/>
              </emma:interpretation>
              <emma:one-of disjunction-type="recognition" id="oneOf6">
                <emma:interpretation id="interp30" emma:lang="en-IE" emma:confidence="0">
                  <emma:literal>1090</emma:literal>
                </emma:interpretation>
                <emma:interpretation id="interp31" emma:lang="en-IE" emma:confidence="0">
                  <emma:literal>109°</emma:literal>
                </emma:interpretation>
                <emma:interpretation id="interp32" emma:lang="en-IE" emma:confidence="0">
                  <emma:literal>109o</emma:literal>
                </emma:interpretation>
                <emma:interpretation id="interp33" emma:lang="en-IE" emma:confidence="0">
                  <emma:literal>10%</emma:literal>
                </emma:interpretation>
                <emma:interpretation id="interp34" emma:lang="en-IE" emma:confidence="0">
                  <emma:literal>109O</emma:literal>
                </emma:interpretation>
              </emma:one-of>
            </emma:emma>
          </inkml:annotationXML>
          <inkml:trace contextRef="#ctx0" brushRef="#br1" timeOffset="-134305.6809">5911-1780 7,'0'0'11,"0"0"0,0 0 0,0 0 1,-3 22 0,-1-6 0,4 7-1,-2 5 0,-1 5-2,1 5-2,0 2-2,2-1-2,-1 3-1,4-4-1,0-7-1,-2-2-3,2-7-5,2-4-9,-5-18-8,9 16 2,-9-16-2</inkml:trace>
          <inkml:trace contextRef="#ctx0" brushRef="#br1" timeOffset="-133838.6551">6119-1694 14,'0'0'20,"4"-15"0,-4 15-3,0 0-6,0 0-2,0 0-4,0 0-1,-12 9-1,8 6-1,-5 2-2,-1 10 0,0 5 0,-2 2 0,6 3 1,0 3 0,6-2 1,2-5-1,9-2 1,4-7 0,5-8-1,5-9 0,2-7 0,-1-6-3,3-9 3,-4-7-2,-2-6-1,-6-3 1,-7-4 0,-4-1 1,-7 3-1,-9-2 2,-1 6-1,-7 4 1,-1 3 0,-3 6-1,-2 4-2,3 2-8,9 12-12,-6-5 0,18 3 0,-13 8 0</inkml:trace>
          <inkml:trace contextRef="#ctx0" brushRef="#br1" timeOffset="-133289.6233">6537-1707 17,'4'-22'21,"-4"22"-2,-2-14-1,2 14-7,0 0-2,-10-9-3,10 9-3,-16 2 0,3 5-2,0 0 1,-4 5 0,0 2 1,-1 5 0,-1 4 0,5 4 1,1-1-1,5 0 0,7-4 0,6-1-1,4-7-2,8-3 1,1-8-1,3-8 0,3-3 0,-3-8 0,-1-4-1,0-3 0,-5-2 1,-1-3-1,-5 3 1,-3 6 0,1 1 0,-7 18 2,0 0 1,0 0 2,-8 23 1,3 8 0,-1 4 1,2 6 0,-1 5-1,1 3-1,3-1-2,5-1-1,1-10-2,-1-4-2,8-7-3,-3-11-6,5-10-14,1-3-7,-3-14-1,8-2 3</inkml:trace>
          <inkml:trace contextRef="#ctx0" brushRef="#br1" timeOffset="-132860.5989">6820-1631 63,'7'-22'31,"-1"11"-1,1-4 0,-7 15-14,4-16-7,-4 16-5,0 0-1,-10 9-1,3 9-1,0 6 1,-1 7-1,-3 5 0,4 4 0,1 1 0,8-1 0,5-5-1,4-5 1,7-8-2,7-4 1,6-11-1,5-6 0,0-6 0,-3-7 0,-5-7 0,-3-3 0,-7-4 1,-8-4 0,-9-5 1,-9 3 0,-8-4 1,-7 4-1,-3 4 1,-4 3 0,-1 1 0,-1 11-1,2 1 0,3 7-3,6 7-8,6 4-23,0-1 0,4 6 0,11-11 0</inkml:trace>
        </inkml:traceGroup>
      </inkml:traceGroup>
      <inkml:traceGroup>
        <inkml:annotationXML>
          <emma:emma xmlns:emma="http://www.w3.org/2003/04/emma" version="1.0">
            <emma:interpretation id="{1B20CB24-1EF2-4C8D-8011-CDBD6EF53DE5}" emma:medium="tactile" emma:mode="ink">
              <msink:context xmlns:msink="http://schemas.microsoft.com/ink/2010/main" type="line" rotatedBoundingBox="6192,10510 7906,10504 7907,10891 6193,10897"/>
            </emma:interpretation>
          </emma:emma>
        </inkml:annotationXML>
        <inkml:traceGroup>
          <inkml:annotationXML>
            <emma:emma xmlns:emma="http://www.w3.org/2003/04/emma" version="1.0">
              <emma:interpretation id="{D051267C-F493-4FD9-9ACF-D16C070C2D25}" emma:medium="tactile" emma:mode="ink">
                <msink:context xmlns:msink="http://schemas.microsoft.com/ink/2010/main" type="inkWord" rotatedBoundingBox="6192,10510 7906,10504 7907,10891 6193,10897">
                  <msink:destinationLink direction="with" ref="{0DC21AE9-D0FA-4851-86C8-DD5F86DEA9B9}"/>
                </msink:context>
              </emma:interpretation>
              <emma:one-of disjunction-type="recognition" id="oneOf7">
                <emma:interpretation id="interp35" emma:lang="en-IE" emma:confidence="0">
                  <emma:literal>means</emma:literal>
                </emma:interpretation>
                <emma:interpretation id="interp36" emma:lang="en-IE" emma:confidence="0">
                  <emma:literal>mean S</emma:literal>
                </emma:interpretation>
                <emma:interpretation id="interp37" emma:lang="en-IE" emma:confidence="0">
                  <emma:literal>me an S</emma:literal>
                </emma:interpretation>
                <emma:interpretation id="interp38" emma:lang="en-IE" emma:confidence="0">
                  <emma:literal>me a ns</emma:literal>
                </emma:interpretation>
                <emma:interpretation id="interp39" emma:lang="en-IE" emma:confidence="0">
                  <emma:literal>Mean S</emma:literal>
                </emma:interpretation>
              </emma:one-of>
            </emma:emma>
          </inkml:annotationXML>
          <inkml:trace contextRef="#ctx0" brushRef="#br0" timeOffset="-269877.4361">-9834-889 32,'0'0'20,"0"0"-1,0 0-5,0 0-7,0 0-4,0 0 0,-2 16-2,2-2 0,0 3 0,0 3 0,2 0 0,0 0 0,-2-3 0,0-2 0,2-4 3,-2-11 1,0 0 0,0 0 0,0 0 0,6-20 0,-3 2 0,-2-3-2,2-7-1,3 1-1,-2-3 0,3 2-1,-3 4 1,5 4-1,-1 3 0,2 6 0,0 9 0,-1 7 0,2 5 0,-2 7 0,2 4 0,-2 4 1,0 1-1,-2 1 0,0-4 1,-2-7-1,1-3 1,-6-13-1,0 0 1,14 5-1,-8-16 1,3-4-1,0-9 1,4-3-1,-1-3 1,3 0-1,-1 2 0,0 5 0,-3 3 0,1 9 0,-1 9-1,-3 11 1,1 9 0,-1 5-1,0 6 1,-1 3 0,2 3 0,-1 0 0,-2-3 0,0-6 0,-2-4-1,1-4-6,-3-4-11,-2-14-9,1 11-2,-1-11 1,0 0 0</inkml:trace>
          <inkml:trace contextRef="#ctx0" brushRef="#br0" timeOffset="-269418.4099">-9296-775 61,'0'0'29,"0"0"-1,0 0-2,14-5-20,-3-2-3,4-2-1,1-2-1,3-4 0,-1-3-1,0-1 1,-2-3-1,-4 0 1,-2 0-1,-3 0 1,-6 4-1,-2-2 1,-3 2-1,-3 6 0,-3 3-1,-4 5 1,-2 7-1,-1 4 0,-1 10 1,-1 5-1,3 5 1,2 6 0,6 3 0,6 0-1,6-1-3,6-7-3,8-3-8,9-6-10,0-14-5,8-2 1,-4-15 0</inkml:trace>
          <inkml:trace contextRef="#ctx0" brushRef="#br0" timeOffset="-268943.3826">-8935-913 2,'-2'-16'14,"2"16"2,-7-14-1,7 14-8,-8-11 0,8 11 1,-4-10 2,4 10 3,0 0 1,-13-14-1,13 14-2,-11-5-2,11 5-1,-16-1-1,16 1-2,-21 15-2,10-1-1,1 4-1,-2 5-1,4 2 0,2 6 1,4-1-1,3-4 1,5-3-1,5-5 0,5-7-2,3-10-1,1-4-1,1-10-2,-1-3-1,-4-5-2,1-3-1,-5-4 1,-2 4 1,-7 1 1,1 6 2,-2 2 3,-2 15 1,0 0 4,0 0 3,0 15-1,0 5 1,2 4 0,2 2-1,3 1-2,0-3-6,3-2-8,2-11-12,6 1-4,-4-15 1,7 2 1</inkml:trace>
          <inkml:trace contextRef="#ctx0" brushRef="#br0" timeOffset="-268627.3646">-8693-927 54,'0'0'28,"-4"13"0,4 4-5,-3 6-14,2-1-5,0 4-1,-1-2-1,6-2 0,0-7 0,-4-15-1,15 10 1,-3-17-1,2-8 0,0-9-1,4-3-1,1-4 1,2-1 0,-2 6-1,0 8 0,-5 4 1,0 11-1,-3 11 1,-4 4 0,-1 8 0,-2 4 0,-1 1 0,-1 1-2,0-4-8,-1-5-13,4 1-5,-5-18-2,11 14 2</inkml:trace>
          <inkml:trace contextRef="#ctx0" brushRef="#br0" timeOffset="-268227.3402">-8166-1018 42,'10'-6'26,"-11"-6"3,1 12-1,-6-14-13,-4 7-6,10 7-2,-23-3-1,10 7-1,-6 0 0,4 4-3,-2 2 0,4 1-2,2 4 0,5 0 0,5 3 0,3-3 0,8 2-1,4 1 0,4-1 0,4-1 0,1 0-1,1 1 0,-4-1 1,-4 1 0,-2 1 1,-8-2 0,-7 0 0,-6 0 0,-7-1 0,-6 0 1,0-1 0,-4-3-1,-2 0-3,2-1-18,-1-6-8,8 3-1,-3-9-1</inkml:trace>
        </inkml:traceGroup>
      </inkml:traceGroup>
    </inkml:traceGroup>
    <inkml:traceGroup>
      <inkml:annotationXML>
        <emma:emma xmlns:emma="http://www.w3.org/2003/04/emma" version="1.0">
          <emma:interpretation id="{AA27C81B-480E-4AE2-9B25-48D64A921C96}" emma:medium="tactile" emma:mode="ink">
            <msink:context xmlns:msink="http://schemas.microsoft.com/ink/2010/main" type="paragraph" rotatedBoundingBox="12324,10267 21115,10278 21113,11268 12323,11257" alignmentLevel="6"/>
          </emma:interpretation>
        </emma:emma>
      </inkml:annotationXML>
      <inkml:traceGroup>
        <inkml:annotationXML>
          <emma:emma xmlns:emma="http://www.w3.org/2003/04/emma" version="1.0">
            <emma:interpretation id="{C4727ACE-C077-434D-B5BD-4D7C88FB9A5B}" emma:medium="tactile" emma:mode="ink">
              <msink:context xmlns:msink="http://schemas.microsoft.com/ink/2010/main" type="inkBullet" rotatedBoundingBox="12324,10461 13138,10463 13137,10930 12323,10928"/>
            </emma:interpretation>
            <emma:one-of disjunction-type="recognition" id="oneOf8">
              <emma:interpretation id="interp40" emma:lang="en-IE" emma:confidence="0">
                <emma:literal>lies</emma:literal>
              </emma:interpretation>
              <emma:interpretation id="interp41" emma:lang="en-IE" emma:confidence="0">
                <emma:literal>ties</emma:literal>
              </emma:interpretation>
              <emma:interpretation id="interp42" emma:lang="en-IE" emma:confidence="0">
                <emma:literal>hies</emma:literal>
              </emma:interpretation>
              <emma:interpretation id="interp43" emma:lang="en-IE" emma:confidence="0">
                <emma:literal>Lies</emma:literal>
              </emma:interpretation>
              <emma:interpretation id="interp44" emma:lang="en-IE" emma:confidence="0">
                <emma:literal>lines</emma:literal>
              </emma:interpretation>
            </emma:one-of>
          </emma:emma>
        </inkml:annotationXML>
        <inkml:trace contextRef="#ctx0" brushRef="#br1" timeOffset="-129199.3898">-3671-1092 19,'0'0'20,"0"0"-1,-1-11-2,1 11-6,0 0-2,0 0-3,0 0-1,0 0-2,0 0-1,0 0 0,0 0-1,0 0 0,0 13 2,-3 2-1,2 7 1,-2 7 0,-1 8 1,-1 4-1,1 3 1,-1 5-2,1-4 0,2-2-1,0-5 1,2-3-4,2-12-4,0-5-11,6-5-9,-8-13-1,13 2 0,-7-16 0</inkml:trace>
        <inkml:trace contextRef="#ctx0" brushRef="#br1" timeOffset="-128913.3734">-3446-946 23,'-3'-12'21,"3"12"2,0 0-1,-10 18-11,7-1-2,-2 3-3,-1 6-1,2 2 0,-1 3-1,1-4-2,1 1 0,1-5-3,-4-5-5,6-6-10,5 2-8,-5-14-2,0 0 0,0 0 1</inkml:trace>
        <inkml:trace contextRef="#ctx0" brushRef="#br1" timeOffset="-128732.3631">-3468-1076 40,'-2'-14'20,"2"14"-5,0 0-9,0 0-24,0 0-3,0 0-1</inkml:trace>
        <inkml:trace contextRef="#ctx0" brushRef="#br1" timeOffset="-128319.3395">-3341-743 52,'0'0'27,"0"0"1,0 0-8,14 0-12,-14 0 0,20-15-3,-8 2-1,1-2-2,1-1-1,-3-5-2,2-4 0,-6-1 0,-1 0 0,-3-2-1,-2 3 1,-3 3 0,-3 5 1,-1 4-1,-5 8 1,-3 6 0,-2 12 0,1 8 0,-3 8 1,1 5 1,3 8-1,3 2 1,5 2 0,6-2-1,8-9-3,4-5-8,7-14-15,11-4-3,-2-18-2,9-1 2</inkml:trace>
        <inkml:trace contextRef="#ctx0" brushRef="#br1" timeOffset="-127928.3171">-2932-916 58,'-17'-14'27,"8"8"-1,-9 1-5,2 2-18,0 4 0,-1 4-1,2 3-1,0 2 0,1 2 0,2 3-1,5 0-1,5-2 1,3 0-1,7-2 0,5-1 0,6 0 0,1 0-1,5 0-1,0 0 1,0 1 1,-2 1-1,-5 1 2,-4 0 0,-8 2 1,-4-2 2,-5 1 1,-5-1 0,-5-5 0,-3-1 1,-4-6-1,0-1-1,1-6-2,0-2-4,3-7-21,5 10-4,-2-9-2,13 14 1</inkml:trace>
      </inkml:traceGroup>
      <inkml:traceGroup>
        <inkml:annotationXML>
          <emma:emma xmlns:emma="http://www.w3.org/2003/04/emma" version="1.0">
            <emma:interpretation id="{2762E5BB-C0D1-4F15-822B-5F3B7FBF858C}" emma:medium="tactile" emma:mode="ink">
              <msink:context xmlns:msink="http://schemas.microsoft.com/ink/2010/main" type="line" rotatedBoundingBox="13666,10269 21115,10278 21113,11268 13665,11258"/>
            </emma:interpretation>
          </emma:emma>
        </inkml:annotationXML>
        <inkml:traceGroup>
          <inkml:annotationXML>
            <emma:emma xmlns:emma="http://www.w3.org/2003/04/emma" version="1.0">
              <emma:interpretation id="{DFD7EB4B-4C30-4F63-A0A0-7A4D576E9B93}" emma:medium="tactile" emma:mode="ink">
                <msink:context xmlns:msink="http://schemas.microsoft.com/ink/2010/main" type="inkWord" rotatedBoundingBox="13666,10406 15284,10409 15283,10917 13665,10915"/>
              </emma:interpretation>
              <emma:one-of disjunction-type="recognition" id="oneOf9">
                <emma:interpretation id="interp45" emma:lang="en-IE" emma:confidence="0">
                  <emma:literal>within</emma:literal>
                </emma:interpretation>
                <emma:interpretation id="interp46" emma:lang="en-IE" emma:confidence="0">
                  <emma:literal>Within</emma:literal>
                </emma:interpretation>
                <emma:interpretation id="interp47" emma:lang="en-IE" emma:confidence="0">
                  <emma:literal>witlin</emma:literal>
                </emma:interpretation>
                <emma:interpretation id="interp48" emma:lang="en-IE" emma:confidence="0">
                  <emma:literal>wittin</emma:literal>
                </emma:interpretation>
                <emma:interpretation id="interp49" emma:lang="en-IE" emma:confidence="0">
                  <emma:literal>withie</emma:literal>
                </emma:interpretation>
              </emma:one-of>
            </emma:emma>
          </inkml:annotationXML>
          <inkml:trace contextRef="#ctx0" brushRef="#br1" timeOffset="-126956.2614">-2349-842 27,'0'0'24,"0"0"0,0 0 0,0 0-11,0 0-3,-9-9-3,9 9-2,0 0-1,-1 18-2,-1-4 0,2 3-1,-2 4-1,4 2 1,-2 3 0,4-1 0,1-2 0,4-6 0,5-6-1,3-10 1,3-4-1,1-6 0,0-9 0,-2-1 0,-1-4-1,-3 0 1,-4 2-1,-3 5 0,-4 4 1,-4 12 0,0 0 1,0 0-1,1 12 1,2 4-1,2 3 1,2-2 0,2-1 0,6-3 0,3-8-1,2-6 1,5-8-1,-1-5 1,2-6-1,-5-1 1,-2-4-1,-3-1 1,-5 2-1,-5 1 1,-6 3-1,-5 5 1,-1 4-1,-5 2 1,-3 7-2,0 5 0,1 3-6,0 6-16,-1-7-6,8 8 0,6-13 0</inkml:trace>
          <inkml:trace contextRef="#ctx0" brushRef="#br1" timeOffset="-126704.2456">-1819-894 30,'0'0'25,"6"-11"3,-6 11 0,2-13-14,-2 13-6,0 0-1,1 25-1,-2-7-1,1 6-2,-1 4-2,1 3-1,-1 4-2,-1-3-3,3-1-11,5-2-12,-5-17-2,-1-12 2,8 4 0</inkml:trace>
          <inkml:trace contextRef="#ctx0" brushRef="#br1" timeOffset="-126521.2357">-1766-1061 45,'0'0'27,"-18"-21"2,18 21-3,-12-8-11,12 8-22,0 0-18,0 0-3,0 0 1,0 0-1</inkml:trace>
          <inkml:trace contextRef="#ctx0" brushRef="#br1" timeOffset="-126214.2191">-1566-1136 29,'0'0'23,"2"-21"2,-2 21-1,0 0-6,-2 11-8,2 8-3,-3 6-2,1 11-1,-2 6-1,2 9 1,-2 1-3,1 1-3,0-1-4,2-7-6,2-10-11,3-5-6,-2-16 1,-2-14 0</inkml:trace>
          <inkml:trace contextRef="#ctx0" brushRef="#br1" timeOffset="-125750.1921">-1590-920 55,'-9'-14'30,"9"14"-1,5-17-2,4 2-16,6 0-4,5-8-4,5 1-1,1-5-1,2 2 0,-3 3 0,-1 3 0,-7 4 2,-1 8-1,-16 7-1,13 15 1,-13 5-1,-2 10 0,-2 6 0,-2 8 1,-3-1-1,1 5 0,1-5 0,1 1-1,-1-8 1,5-5-1,1-10 0,4-10-2,-3-11-1,16-5 0,-4-9 0,5-8 0,-1-3-1,-1 2 2,2 3 0,-4 6 1,0 9 1,-3 9 1,-2 7 0,-3 7 0,0 3-1,-1 2 1,1 4 0,-1-3-2,3 0-6,-1-4-17,-6-20-5,16 17-2,-16-17 2</inkml:trace>
          <inkml:trace contextRef="#ctx0" brushRef="#br1" timeOffset="-125544.1807">-1066-878 59,'0'0'30,"0"0"1,0 0-1,-1 13-21,1 5-2,-4 2-2,4 5-2,0-1-2,0-1-3,2 0-9,-2-3-14,0-20-7,6 13 0,-6-13 1</inkml:trace>
          <inkml:trace contextRef="#ctx0" brushRef="#br1" timeOffset="-125395.1722">-1058-1035 54,'-9'-15'27,"9"15"-2,0 0-5,-8 0-27,12 15-13,-3-4-6,11 12-2,-6-3 1</inkml:trace>
          <inkml:trace contextRef="#ctx0" brushRef="#br1" timeOffset="-125131.1571">-967-773 56,'0'0'33,"10"11"0,-10-11 0,6-15-16,-6 15-6,11-25-5,-3 9-2,3-3-2,0-1-1,3 4-1,-1 2 0,3 6-1,0 5 1,1 6-1,-1 4 1,-1 6-1,-1 8 1,-2 2 0,-3 4 0,0-1-1,-3-3-2,-1 4-3,-4-8-15,-2-4-12,4 2 1,-3-17-2,0 0 1</inkml:trace>
        </inkml:traceGroup>
        <inkml:traceGroup>
          <inkml:annotationXML>
            <emma:emma xmlns:emma="http://www.w3.org/2003/04/emma" version="1.0">
              <emma:interpretation id="{CFD010A0-4208-4F04-83A4-2D5D587DB595}" emma:medium="tactile" emma:mode="ink">
                <msink:context xmlns:msink="http://schemas.microsoft.com/ink/2010/main" type="inkWord" rotatedBoundingBox="16063,10272 19046,10276 19045,11266 16062,11262"/>
              </emma:interpretation>
              <emma:one-of disjunction-type="recognition" id="oneOf10">
                <emma:interpretation id="interp50" emma:lang="en-IE" emma:confidence="0">
                  <emma:literal>1961980th)</emma:literal>
                </emma:interpretation>
                <emma:interpretation id="interp51" emma:lang="en-IE" emma:confidence="0">
                  <emma:literal>19619800th)</emma:literal>
                </emma:interpretation>
                <emma:interpretation id="interp52" emma:lang="en-IE" emma:confidence="0">
                  <emma:literal>19619880th)</emma:literal>
                </emma:interpretation>
                <emma:interpretation id="interp53" emma:lang="en-IE" emma:confidence="0">
                  <emma:literal>19619890th)</emma:literal>
                </emma:interpretation>
                <emma:interpretation id="interp54" emma:lang="en-IE" emma:confidence="0">
                  <emma:literal>19699800th)</emma:literal>
                </emma:interpretation>
              </emma:one-of>
            </emma:emma>
          </inkml:annotationXML>
          <inkml:trace contextRef="#ctx0" brushRef="#br1" timeOffset="-124515.1219">58-1075 40,'-1'-11'25,"1"11"0,0 0-4,0-15-9,0 15-2,0 0-3,4-11-1,-4 11-2,0 0-2,0 0 0,4 20-2,-7-3 1,1 8-1,-2 9 0,-2 6 1,1 2 0,-1 5-1,3-1 0,1-6 0,3-2-2,2-11-5,3-12-15,7-4-6,-13-11-1,22-9 0</inkml:trace>
          <inkml:trace contextRef="#ctx0" brushRef="#br1" timeOffset="-124187.1031">232-921 67,'-2'-12'32,"2"12"-2,0 0-5,-9 3-15,9-3-3,-3 14-4,3-14-3,1 14 1,-1-14-3,10 8 1,-10-8-1,15-6-2,-15 6 2,12-19-2,-8 8 2,-4 11-1,6-19 1,-6 19-1,0 0-1,0 0-7,-14-6-11,14 6-5,0 0-2,-10 9 2</inkml:trace>
          <inkml:trace contextRef="#ctx0" brushRef="#br1" timeOffset="-123642.0719">570-1030 24,'10'-9'23,"-9"-8"2,-1 17-2,3-21-9,-3 21-2,-4-18-1,4 18-3,0 0-1,-14-13-4,4 10-1,0 5-2,-3 0 1,-2 4-1,-2 5 1,-1 3-1,-1 4 1,0 3-1,3 2-2,2 4 2,6-1 0,4-1-1,5-2-1,6-4 0,4-5-3,8-6 0,2-6 0,5-9-2,-1-6 0,2-2 0,-5-6 1,-1-4 1,-3-3 1,-3 2 2,-5 2 2,-5 5 2,-1 4 2,-4 15 1,0 0 2,0 0 1,-8 22 0,4 5 0,-1 13-1,1 0 0,1 9-2,1-2-1,3 3-2,1-3 0,1-5-4,5-7-4,-2-9-14,0-12-9,6-1-1,-12-13 1,21-12 0</inkml:trace>
          <inkml:trace contextRef="#ctx0" brushRef="#br1" timeOffset="-123086.0399">851-1088 17,'4'-18'17,"-4"18"1,2-11-5,-2 11-5,0 0 0,0 0 0,0 0-1,-11 3 0,11-3 0,-10 16-2,6-4-1,-2 4 0,1 6-1,-1 4 0,0 5-2,0 5 1,2 3-1,1 0 1,3 4-1,5-5 1,3 0-1,6-10 1,6-7-1,4-8 1,3-8-1,-1-8-1,2-5 0,-4-9 0,-3-1 0,-5-3 0,-8-1 1,-5 0-1,-5 1 1,-6 3 1,-5 5 0,-3 2-1,-5 4 1,-2 2 0,1 5 0,-2 0-1,6 5-1,3 0-3,2 2-15,13-7-11,0 0 0,0 0 0,17 11 1</inkml:trace>
          <inkml:trace contextRef="#ctx0" brushRef="#br1" timeOffset="-118206.7611">1425-1217 5,'12'2'5,"-12"-2"1,0 0 2,0 0 2,0 0 0,0 0 1,0 0-2,0 0 1,0 0-3,0 0 1,0 0-3,0 0-2,0 0-2,-9-4 0,9 4 0,-10 7 0,10-7-1,-13 13 1,13-13 1,-15 20-1,7-8 1,0 4 0,-2-1 0,3 3 1,-2 3-1,2 4 1,-2 4-1,1 5-1,0 7 0,-1 4 0,0 8-1,1 3 0,0 1 0,1 3 0,4-3 0,2-5 0,4-4 1,5-7-1,2-9 1,2-7-3,5-5-1,1-5-2,-2-5-6,1 2-7,-6-7-7,5 6 1,-16-11 1</inkml:trace>
          <inkml:trace contextRef="#ctx0" brushRef="#br1" timeOffset="-117533.7219">1714-1177 20,'0'0'14,"0"0"1,0 0-2,0 0-2,-4 11-3,4-11-1,-11 24-3,5-9-1,-1 4 1,1 1 0,-1 1 0,1 1-1,1 1 1,2-1 0,2 0-1,2-4-1,2-2 0,3-3-2,-6-13-3,19 15-2,-6-14-5,0 0-5,0-8-5,3 5-3,-8-9 0,6 9 1</inkml:trace>
          <inkml:trace contextRef="#ctx0" brushRef="#br1" timeOffset="-117300.7091">1773-1029 29,'0'0'21,"-2"-12"0,2 12-4,0 0-5,0 0-5,0 0-2,0 0-1,8 19 0,-6-4-2,0 3 0,-1 5 1,1 0-1,0 0-1,0-2-2,2-2-9,6-2-14,-10-17-1,17 11 1,-17-11-1</inkml:trace>
          <inkml:trace contextRef="#ctx0" brushRef="#br1" timeOffset="-116622.6705">2026-1195 32,'1'-12'22,"-1"12"1,0 0-4,-13 3-7,13-3-4,-17 7-3,17-7-1,-18 13-1,18-13-1,-16 15-2,16-15 0,-10 20-1,6-9 1,2 0-1,2 2 1,2-1 0,2 0 0,3 2 0,0 0 0,7 0 0,-2 2 0,5 0-1,-2 0 1,0 3-1,-3-3 0,-2 0 1,-1 0 0,-7-2 0,-1-2 0,-1-12 2,-10 17-1,-1-15 1,-1-2 1,-2-5-1,0-1 2,-2-5-2,2 1 2,-2-4-1,6 3-1,3-3 0,3 3 0,5 0-1,4 0-1,7-2-1,3 3-1,5-1 0,3-2 0,1 0 0,-1-1 0,0 0 1,-6 1 1,-3-1 1,-2 2 0,-5 0 1,-7 12-1,3-20 1,-3 20-1,-3-18 0,3 18-1,-10-13 0,10 13-1,-12-11-1,12 11-1,-13-9-7,13 9-15,-11 2-3,11-2 2,0 0 0</inkml:trace>
          <inkml:trace contextRef="#ctx0" brushRef="#br1" timeOffset="-116179.6451">2329-1192 24,'0'0'20,"-13"4"3,13-4 1,-9 19-10,-2-8-4,3 6-1,-2 2-1,-2 5 1,1 1-1,1 5-1,1-4-1,7 2-2,3-5 1,11-3-2,5-9-1,7-7-1,6-8-2,5-7-1,2-4-1,-4-6-1,-1-6-1,-10-4 1,-4 1 0,-9-1 1,-7 4 1,-8-1 1,-5 5 1,-5 5 1,-6 7 1,-1 6-1,-2 8-1,1 4-7,1 2-19,9 11 0,-4-8-2,12 9 0</inkml:trace>
          <inkml:trace contextRef="#ctx0" brushRef="#br1" timeOffset="-114464.5457">1674-775 18,'-13'-2'8,"13"2"1,-18 1 0,18-1-3,-14 0-1,14 0-1,-8-3-1,8 3 0,-12-2 1,12 2 0,-12-1 1,12 1 2,-12 0-1,12 0 0,-12 2 0,12-2-1,-8 1 0,8-1 0,0 0-1,0 0-2,0 0 1,0 0-1,0 0-1,0 0 1,17-2-1,-2 1 0,5-1 0,0 1 0,4-1-1,5 1 1,3-1-1,1 1 0,1-1 0,2 0 1,3 0-1,0 1 0,5-1 1,-4 0-1,0-1 0,2 0 1,-1 0-1,2-1 0,-1-1-1,-5 2 1,-1-1 0,1 0 0,-2 0-1,-3 2 1,-4-1 0,-2 2 0,-2 0 0,-2-2 0,0 3 0,-1-1 1,-1 0-1,1 0 0,0-1 1,-1 1-1,0-1 0,-3 1 0,-1 1 0,-1-2 0,-3 2-1,-12 0-1,12 2-5,-12-2-15,0 0-4,-12 3 0,1 2 1</inkml:trace>
          <inkml:trace contextRef="#ctx0" brushRef="#br1" timeOffset="-113606.4964">1749-477 30,'0'0'19,"0"0"0,0 0-4,0 0-3,2 17-5,-4-4-2,-1 2 0,3 1-1,0 0 1,0-1-2,4-3-1,2 0-1,4-7 0,2-5-1,7-8-1,-1-3-1,0-4 0,3-4-1,-1-3 1,-2-4-1,-5 0 0,-4-2 1,-3 1 1,-4-1 1,-2 2 1,-5 4 0,1-1 1,-2 5 1,0 4 1,0 0-1,6 14 1,-10-16-1,10 16-1,0 0 0,0 0 0,0-11-1,12 8-1,1 1 0,9-1-1,5 1 1,5-2-1,4 2 0,5-2 0,0 2 0,0-2 1,2 3-1,-5-1 1,-2 2 0,-4 2 0,-6-1 0,-2 1-1,-7 2 0,-2 0 0,-6-1 0,1 1-1,-10-4 1,10 6-1,-10-6 1,0 0 1,13 7-1,-13-7 2,0 0-1,9 6 0,-9-6 0,0 0 0,7 15 1,-7-15-1,4 17 1,-3-4-1,0-1 1,0-1-4,-1 6-12,0-17-9,0 26 0,0-26 0,-3 18 0</inkml:trace>
          <inkml:trace contextRef="#ctx0" brushRef="#br1" timeOffset="-112893.4559">1991-530 16,'5'-12'18,"-5"12"-1,0 0-6,15-14-2,-15 14 0,0 0 1,10-11-3,-10 11-2,0 0 0,0 0-1,0 0 0,0 0 0,0 0-1,-2 20 1,-2-6-1,-2 3 2,2 3-1,-3 0 1,3 0-1,1 0 0,3-3-1,0-4 0,0-13 0,14 16-2,-3-15 0,2-2 0,2-4-1,1 0-1,-2-1 0,2-2-1,-4 2-1,0 1 0,-12 5-2,10-12 0,-10 12-1,6-15 0,-6 15 1,1-15 0,-1 15 2,0-16 1,0 16 3,-1-13 2,1 13 1,0 0 2,0 0 0,0 0 0,-2 18 1,1-5-2,1 6 0,0 0 0,2 3-2,-2-2 1,2 1-2,0-1 0,1-4-2,3-2-3,-6-14-5,11 12-9,-11-12-12,10 2-1,-10-2-1,12-13 1</inkml:trace>
          <inkml:trace contextRef="#ctx0" brushRef="#br1" timeOffset="-112516.4354">2293-557 57,'1'-11'26,"-1"11"2,0 0-7,-11 12-11,4 5-3,3 4-2,-2 6-1,0 0-1,4 5 0,2-3-1,4 0 0,1-6-2,3-7 2,8-6-2,2-9-2,1-6-1,2-6 1,0-4-2,-3-8 0,0 0 0,-5-5-1,-5 2 1,-7 3 1,-2-1 1,-7 1 0,-1 6 1,-2 2 0,-2 4 0,0 5-1,-1 2-4,3 4-13,-2-3-6,13 3 0,-16 3 1</inkml:trace>
          <inkml:trace contextRef="#ctx0" brushRef="#br1" timeOffset="-111614.384">2836-1289 23,'0'0'16,"0"0"0,0 0-4,0 0-3,0 0-3,0 0-1,0 0-3,0 0 0,0 0 1,0 0 1,10 5 1,-10-5 0,0 0 1,0 0 0,8 10 1,-8-10 0,14 12-1,-6 0-1,4 4 0,2 4-1,3 7 0,-2 5-1,5 5 0,-2 6-1,-3 7-1,-2 3 0,-2 2-1,-5 5 0,-6 2-1,-4 2 0,-5 2-1,-7-4 1,0-5-1,-2-2-1,-3-10-3,4-6-6,0-6-16,-3-17 1,9-1-2,-6-17 1</inkml:trace>
        </inkml:traceGroup>
        <inkml:traceGroup>
          <inkml:annotationXML>
            <emma:emma xmlns:emma="http://www.w3.org/2003/04/emma" version="1.0">
              <emma:interpretation id="{DD7A2627-0033-4562-A8A0-BA021FEFADBF}" emma:medium="tactile" emma:mode="ink">
                <msink:context xmlns:msink="http://schemas.microsoft.com/ink/2010/main" type="inkWord" rotatedBoundingBox="19555,10297 20098,10298 20097,10890 19554,10889"/>
              </emma:interpretation>
              <emma:one-of disjunction-type="recognition" id="oneOf11">
                <emma:interpretation id="interp55" emma:lang="en-IE" emma:confidence="0">
                  <emma:literal>of</emma:literal>
                </emma:interpretation>
                <emma:interpretation id="interp56" emma:lang="en-IE" emma:confidence="0">
                  <emma:literal>Of</emma:literal>
                </emma:interpretation>
                <emma:interpretation id="interp57" emma:lang="en-IE" emma:confidence="0">
                  <emma:literal>ot</emma:literal>
                </emma:interpretation>
                <emma:interpretation id="interp58" emma:lang="en-IE" emma:confidence="0">
                  <emma:literal>uf</emma:literal>
                </emma:interpretation>
                <emma:interpretation id="interp59" emma:lang="en-IE" emma:confidence="0">
                  <emma:literal>0f</emma:literal>
                </emma:interpretation>
              </emma:one-of>
            </emma:emma>
          </inkml:annotationXML>
          <inkml:trace contextRef="#ctx0" brushRef="#br1" timeOffset="-109673.273">3575-859 36,'0'0'23,"2"-17"0,-2 17-1,0 0-11,0 0-7,0 0-1,0 0-1,-9-11-1,9 11-1,0 0 1,0 0-1,0 0 0,-13 10 1,13-10 0,-14 21 0,7-5 0,2 3 0,2 1 0,3 0 1,5 0-1,6-1 0,5-7-1,5-3-1,1-8-1,3-5 0,-1-4 0,-2-5 0,-4-3 0,-6-3 1,-5-1 1,-2 2 3,-8-1 1,-3 3 0,-2 1 1,-2 0 0,-1 4 0,3 1-2,-2 2-2,10 8-6,-13-7-17,13 7-4,0 0-3,0 0 2</inkml:trace>
          <inkml:trace contextRef="#ctx0" brushRef="#br1" timeOffset="-109078.2387">3789-920 44,'0'0'23,"17"2"1,-1-6 0,14 1-16,5 0-15,-1-2-15,15 5-1,-10-9 0,4 7-2</inkml:trace>
          <inkml:trace contextRef="#ctx0" brushRef="#br1" timeOffset="-109276.2501">4069-1187 19,'0'0'18,"-8"-26"0,8 26-2,-10-20-10,10 20-1,-15-16-1,15 16-2,-18-14 1,7 10-1,0 6 0,-1 4 1,0 4 0,-2 8 2,5 7-1,-3 8 1,3 7 0,2 8-1,2 7-1,0 2-2,3 2-1,3-3-2,2-6-2,0-7-3,3-5-5,-2-15-8,6-3-3,-10-20 0,9 9 1</inkml:trace>
        </inkml:traceGroup>
        <inkml:traceGroup>
          <inkml:annotationXML>
            <emma:emma xmlns:emma="http://www.w3.org/2003/04/emma" version="1.0">
              <emma:interpretation id="{FB243273-FCFC-4105-B7A4-7E5E5A5BD996}" emma:medium="tactile" emma:mode="ink">
                <msink:context xmlns:msink="http://schemas.microsoft.com/ink/2010/main" type="inkWord" rotatedBoundingBox="20631,10432 21115,10433 21114,11134 20630,11133"/>
              </emma:interpretation>
              <emma:one-of disjunction-type="recognition" id="oneOf12">
                <emma:interpretation id="interp60" emma:lang="en-IE" emma:confidence="0">
                  <emma:literal>v</emma:literal>
                </emma:interpretation>
                <emma:interpretation id="interp61" emma:lang="en-IE" emma:confidence="0">
                  <emma:literal>p</emma:literal>
                </emma:interpretation>
                <emma:interpretation id="interp62" emma:lang="en-IE" emma:confidence="0">
                  <emma:literal>V</emma:literal>
                </emma:interpretation>
                <emma:interpretation id="interp63" emma:lang="en-IE" emma:confidence="0">
                  <emma:literal>P</emma:literal>
                </emma:interpretation>
                <emma:interpretation id="interp64" emma:lang="en-IE" emma:confidence="0">
                  <emma:literal>"</emma:literal>
                </emma:interpretation>
              </emma:one-of>
            </emma:emma>
          </inkml:annotationXML>
          <inkml:trace contextRef="#ctx0" brushRef="#br1" timeOffset="-108283.1934">4704-1038 8,'0'0'17,"0"0"-1,-12-13 1,12 13-8,0 0-7,2-11 0,-2 11-1,0 0 1,0 0-1,0 0 1,0 0 0,0 0 1,0 0 2,1 15 0,-4-1 1,-1 9 0,0 7 1,-2 3 0,0 8 0,-1 7-2,0 4-1,-3 4-1,1 1-1,1-1-1,-3-6-1,5-5 0,0-5-3,3-11-2,0-7-5,3-22-12,3 20-4,-3-20 1,9-1 0</inkml:trace>
          <inkml:trace contextRef="#ctx0" brushRef="#br1" timeOffset="-107719.1612">4657-840 22,'0'0'19,"0"0"0,0 0-4,0 0-7,0 0 1,0 0-3,0 0 1,13 17 0,-13-17-2,12 18-1,-12-18-2,16 21 1,-4-11-1,3-2 0,1-1 0,2 2 0,3-6 1,2-2-1,4-4 2,1-2-1,0-3 0,2-5 0,-2-3 0,1-4-1,-4-5 0,-1-2 0,-5-3-1,-4-1 0,-2-2 0,-4 2 0,-5-1 1,-1 6-1,-2 1 1,-2 5 0,-3 3-1,-2 4 0,6 13-1,-15-11 0,15 11-8,-11 5-16,11-5-5,-12 7-2,12-7 2</inkml:trace>
        </inkml:traceGroup>
      </inkml:traceGroup>
    </inkml:traceGroup>
    <inkml:traceGroup>
      <inkml:annotationXML>
        <emma:emma xmlns:emma="http://www.w3.org/2003/04/emma" version="1.0">
          <emma:interpretation id="{08810D72-3328-4E3E-BFCD-432957D44150}" emma:medium="tactile" emma:mode="ink">
            <msink:context xmlns:msink="http://schemas.microsoft.com/ink/2010/main" type="paragraph" rotatedBoundingBox="8613,11599 22171,11420 22183,12285 8625,124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DB8CDC2-3E9D-4931-834E-ADDDD12BB882}" emma:medium="tactile" emma:mode="ink">
              <msink:context xmlns:msink="http://schemas.microsoft.com/ink/2010/main" type="line" rotatedBoundingBox="8613,11599 22171,11420 22183,12285 8625,12464"/>
            </emma:interpretation>
          </emma:emma>
        </inkml:annotationXML>
        <inkml:traceGroup>
          <inkml:annotationXML>
            <emma:emma xmlns:emma="http://www.w3.org/2003/04/emma" version="1.0">
              <emma:interpretation id="{5E636614-A15F-4FDD-A43D-F764AD210A3C}" emma:medium="tactile" emma:mode="ink">
                <msink:context xmlns:msink="http://schemas.microsoft.com/ink/2010/main" type="inkWord" rotatedBoundingBox="8615,11694 10022,11676 10030,12287 8623,12305"/>
              </emma:interpretation>
              <emma:one-of disjunction-type="recognition" id="oneOf13">
                <emma:interpretation id="interp65" emma:lang="en-IE" emma:confidence="0">
                  <emma:literal>480</emma:literal>
                </emma:interpretation>
                <emma:interpretation id="interp66" emma:lang="en-IE" emma:confidence="0">
                  <emma:literal>48.0</emma:literal>
                </emma:interpretation>
                <emma:interpretation id="interp67" emma:lang="en-IE" emma:confidence="0">
                  <emma:literal>48,0</emma:literal>
                </emma:interpretation>
                <emma:interpretation id="interp68" emma:lang="en-IE" emma:confidence="0">
                  <emma:literal>4800</emma:literal>
                </emma:interpretation>
                <emma:interpretation id="interp69" emma:lang="en-IE" emma:confidence="0">
                  <emma:literal>4080</emma:literal>
                </emma:interpretation>
              </emma:one-of>
            </emma:emma>
          </inkml:annotationXML>
          <inkml:trace contextRef="#ctx0" brushRef="#br2" timeOffset="-224354.8323">-7111 270 10,'0'0'17,"3"-14"-4,-3 14-2,4-14 0,-4 14-1,3-11-1,-3 11 0,0 0-2,0 0-2,3-11 1,-3 11-1,0 0-1,0 0-1,0 0 0,0 0-1,0 0 0,0 0-1,-6 11 0,2 2-1,-3 4 1,-1 4-1,-2 4 1,-3 4 0,-2 4-1,-2-1 1,1-3-1,0-1 0,3-4 1,3-5-1,1-2 0,2-7 0,7-10 1,0 11-1,0-11 0,10 4 0,-10-4 0,15-5 0,-3 0 0,1-3 1,3 1-1,-1 0 0,3 0-1,1 2 1,-1 0-1,0 2 1,-2 2-1,-2 2 0,-2 1 0,-2 1-2,-10-3-4,10 4-10,-10-4-6,0 0-2,0 0 1</inkml:trace>
          <inkml:trace contextRef="#ctx0" brushRef="#br2" timeOffset="-224091.8173">-7034 396 25,'-3'-17'22,"3"17"0,0 0 0,0 0-11,0 0-6,0 0-1,5 22-3,-3-6 1,-1 6-1,-1 2 1,1 3-1,-1 1 1,-1 0-2,1-4-3,3 0-12,-3-24-10,3 19 2,-3-19-1</inkml:trace>
          <inkml:trace contextRef="#ctx0" brushRef="#br2" timeOffset="-223330.7738">-6745 226 7,'0'-26'19,"0"26"0,-8-16-2,8 16-7,-12-5-3,12 5-1,-15 4-3,15-4-1,-15 10 0,15-10 0,-17 16-1,17-16 0,-14 17 0,7-6-1,0 4 1,4-2-1,1 1 0,3 0 1,3 1 0,1 0-1,3 2 1,2-1 0,5 0 0,-3 1 0,2 1-1,-2-1 1,2 3 0,-4-1 0,-1 1 0,-4-3 0,0 1 0,-5-5 0,0 1 2,0-14-1,-9 14 0,9-14-1,-11-3 1,11 3-1,-15-12 0,5 2 0,-2 1-1,-2-1 0,0 1-1,-1 1 1,0-1-1,5 4 1,10 5 0,-10-21-1,13 7 2,5-1-2,7-3 3,3-2-2,5-2 1,0 0-1,0 0 1,0 2-1,-3-1 0,-1 2 0,-3 0 0,-3 3 0,-6 1 0,0 0 0,-5 1 0,-3 4 0,-2-2 0,3 12 0,-16-15 0,6 9-1,0 0 1,0 2 0,1 1 0,-2 3 0,2 0-1,9 0-1,-14 4-5,14-4-14,-9 6-4,9-6 0,0 0 1</inkml:trace>
          <inkml:trace contextRef="#ctx0" brushRef="#br2" timeOffset="-222851.7464">-6533 159 28,'0'0'24,"4"-12"-1,-4 12-4,0 0-7,0 0-2,0 0-4,-12 3-1,5 10-2,-2 3-1,-1 8 0,-2 3 1,2 7 0,0-1 0,3 3-1,6-2 2,2-2-1,6-2 1,4-5-1,6-9-1,4-4-2,4-10 1,0-4-2,2-8-1,-5-5 0,0-4 0,-5-6 0,-4-2 0,-5-4 0,-4-2 1,-4-2 1,-6 0 0,-3 2 0,-4 3 0,-3 5-1,-4 3 2,1 8-1,-4 5 0,0 8 0,2 3 0,4 2-3,-1 1-24,9 5 1,-3-9-3,12-1 1</inkml:trace>
          <inkml:trace contextRef="#ctx0" brushRef="#br2" timeOffset="-221299.6576">-7396 732 7,'0'0'16,"-10"-1"-1,10 1-4,0 0-2,0 0-2,0 0-2,0 0-1,0 0-1,0 0 1,0 0 1,0 0-2,0 0 1,0 0 0,0 0-1,0 0 1,0 0-1,0 0-1,0 0 0,0 0-1,11-4 0,-11 4 0,16 0 0,-7 0 1,3 1 0,0 0 0,1 1-1,3-1 1,1 0 0,1 0-1,3 1 0,-1-2 0,1 1-1,-1-1 1,1 1 0,0-2 1,-2 0-1,-1-1 1,1 1-1,-1-1 0,2 0 0,0 0 0,0-1 0,-2 2-1,0 0 0,1 1 0,-1 0 0,0 1 0,0-1 0,0 1 0,1 1 0,3-2 0,-2 0 0,1-2 0,-1 2 1,-1 0-1,-1-1 0,2 0 0,-3 1 0,2-4 0,1 2 0,1-2 1,0 0-1,-1-2 0,1 1 0,2 0 0,-2 1 0,-5 0 0,1 3 0,-3 1 0,1 0 0,-1 0 0,0 0 1,2 0-1,0-1 0,4 0 0,-1-1 0,3 0 0,1 2 0,-1-3 0,1 1 0,1 1 1,-2-2-1,0 2 0,-2 0 0,-1 0 0,-1-2 0,0 1 0,-2-1 0,3 2 0,0-3 0,0 0 1,-1 1-1,-1 0 0,-2 1 0,-1 0 0,-2 1 0,-12 1 1,12 1-1,-12-1 1,0 0 0,0 0-1,0 0 0,0 0-1,0 0-5,-8 12-14,8-12-7,-10 2-2,10-2 1</inkml:trace>
        </inkml:traceGroup>
        <inkml:traceGroup>
          <inkml:annotationXML>
            <emma:emma xmlns:emma="http://www.w3.org/2003/04/emma" version="1.0">
              <emma:interpretation id="{9D5394E7-7A30-4AEC-B05D-8100DF17E6A6}" emma:medium="tactile" emma:mode="ink">
                <msink:context xmlns:msink="http://schemas.microsoft.com/ink/2010/main" type="inkWord" rotatedBoundingBox="11372,11780 11769,11774 11774,12175 11378,12180"/>
              </emma:interpretation>
              <emma:one-of disjunction-type="recognition" id="oneOf14">
                <emma:interpretation id="interp70" emma:lang="en-IE" emma:confidence="0">
                  <emma:literal>i:</emma:literal>
                </emma:interpretation>
                <emma:interpretation id="interp71" emma:lang="en-IE" emma:confidence="0">
                  <emma:literal>a00</emma:literal>
                </emma:interpretation>
                <emma:interpretation id="interp72" emma:lang="en-IE" emma:confidence="0">
                  <emma:literal>I":</emma:literal>
                </emma:interpretation>
                <emma:interpretation id="interp73" emma:lang="en-IE" emma:confidence="0">
                  <emma:literal>i":</emma:literal>
                </emma:interpretation>
                <emma:interpretation id="interp74" emma:lang="en-IE" emma:confidence="0">
                  <emma:literal>i"</emma:literal>
                </emma:interpretation>
              </emma:one-of>
            </emma:emma>
          </inkml:annotationXML>
          <inkml:trace contextRef="#ctx0" brushRef="#br1" timeOffset="-105145.0124">-4299 539 27,'0'0'20,"0"0"1,3-13-2,-3 13-12,0 0-1,0 0 0,0 0 0,0 0 1,-5 13 0,5-13-1,-4 13-1,4-13-2,-2 14 1,2-14-2,0 0-1,11 3-1,-1-7 0,-10 4 0,15-16 0,-8 5 0,-2-1 0,-2 1-1,-3-1 1,0 12 1,-6-17 0,6 17 1,-10-7-1,10 7 0,-11 0 0,11 0-3,0 0-5,-8 10-16,8-10-5,0 0-1,1 11 1</inkml:trace>
          <inkml:trace contextRef="#ctx0" brushRef="#br1" timeOffset="-104671.9857">-4478 230 45,'0'0'26,"0"0"1,-12-14-5,12 14-10,-9-3-4,9 3-2,0 0-2,-12 18 0,9-7-2,-1 3 0,4-1 0,4 0-1,0-2 0,-4-11-2,19 13-2,-6-13 0,0-3-1,-1-3-1,-3-2 1,-9 8 0,9-19 2,-11 6 0,2 13 2,-10-17 2,10 17 0,-17-10 1,17 10-1,-13-1-2,13 1-9,-1 11-17,1-11-1,0 0-1,10 6 1</inkml:trace>
          <inkml:trace contextRef="#ctx0" brushRef="#br1" timeOffset="-105596.0397">-4629 559 22,'-8'-12'21,"8"12"0,0 0-2,0 0-10,0 0-5,0 0-1,-7 13 0,7-13-1,0 0 1,-3 11 0,3-11 0,-2 11 0,2-11 0,-2 13-1,2-13 0,0 0 0,0 0-1,10 7 0,-10-7 0,11-8 0,-11 8 1,10-17-1,-10 17 1,4-15-1,-4 15 1,-1-11 0,1 11-1,0 0 0,-9 3 0,9-3 0,-6 12 0,6-12-1,-1 18 0,1-18 1,3 17-1,-3-17-1,11 10 0,-11-10-2,12 4 0,-12-4-1,13-4-1,-13 4-3,0 0-6,0 0-9,11-10-2,-11 10 0,0 0 1</inkml:trace>
        </inkml:traceGroup>
        <inkml:traceGroup>
          <inkml:annotationXML>
            <emma:emma xmlns:emma="http://www.w3.org/2003/04/emma" version="1.0">
              <emma:interpretation id="{15154694-9DC3-451B-AAEA-B353F890176D}" emma:medium="tactile" emma:mode="ink">
                <msink:context xmlns:msink="http://schemas.microsoft.com/ink/2010/main" type="inkWord" rotatedBoundingBox="20106,11447 21236,11433 21245,12106 20115,12121"/>
              </emma:interpretation>
              <emma:one-of disjunction-type="recognition" id="oneOf15">
                <emma:interpretation id="interp75" emma:lang="en-IE" emma:confidence="0">
                  <emma:literal>that</emma:literal>
                </emma:interpretation>
                <emma:interpretation id="interp76" emma:lang="en-IE" emma:confidence="0">
                  <emma:literal>That</emma:literal>
                </emma:interpretation>
                <emma:interpretation id="interp77" emma:lang="en-IE" emma:confidence="0">
                  <emma:literal>that.</emma:literal>
                </emma:interpretation>
                <emma:interpretation id="interp78" emma:lang="en-IE" emma:confidence="0">
                  <emma:literal>what</emma:literal>
                </emma:interpretation>
                <emma:interpretation id="interp79" emma:lang="en-IE" emma:confidence="0">
                  <emma:literal>What</emma:literal>
                </emma:interpretation>
              </emma:one-of>
            </emma:emma>
          </inkml:annotationXML>
          <inkml:trace contextRef="#ctx0" brushRef="#br1" timeOffset="-95919.4857">4129 30 11,'9'-24'20,"-9"24"1,6-18-1,-6 18-7,4-12-3,-4 12-3,0 0-2,0 0-1,0 0 0,7 16-2,-11 7 2,0 11-1,-3 11 2,0 6 0,-3 7 0,0 1 1,1 4-3,-1-11 1,4-2-4,4-13-1,2-10-7,2-10-8,7-5-11,-9-12-1,15-11 1,-12-7 0</inkml:trace>
          <inkml:trace contextRef="#ctx0" brushRef="#br1" timeOffset="-95521.4619">4155 170 26,'8'-35'24,"9"7"0,0-3-2,3 2-5,-1 4-4,6 1-4,0 7-2,-4 2 0,2 11-1,-5 9-1,-3 14 0,-8 6 1,-4 11-2,-7 6 0,-5 7-1,-2 1-1,-4 2 0,0-2-1,0-4 0,1-6-1,7-9-2,5-11-1,2-20 0,10 7-2,4-18 0,4-8 0,1-7 0,3 0 1,-1 1 2,-2 8 1,-3 9 2,-4 9 0,-3 11 1,-4 3 0,-1 6-1,-1 6-2,1-2-11,-2-3-15,7 2-1,-5-11-1,6-1 2</inkml:trace>
          <inkml:trace contextRef="#ctx0" brushRef="#br1" timeOffset="-94933.4299">4667 336 67,'-5'-15'31,"5"15"0,-21-16 0,4 14-19,2 14-5,-2 3-3,1 6-2,1 5 0,3 1-2,8 1 0,2-2-1,7-7-1,6-11-2,5-5 1,1-9-2,3-6-1,-1-8 2,0-1-1,-5-4 1,2 5 1,-8 4 2,-8 16 0,15-12 2,-15 12 0,8 18 1,-5 4 2,4 6-1,2 1 1,4 1 0,3-4 0,3-4-1,3-9 1,7-10-1,-2-11-1,3-10 0,-5-9 0,2-8 0,-4-11-1,0-9 0,-7-7-1,0-3 0,-4-2 0,-1-1 0,-1 4 0,-4 4 0,-4 12 1,1 13-1,-3 16 1,0 19-1,0 0 1,-15 36 1,7 4-1,4 14 0,-1 7 0,1 6 0,2 3-1,3-2 0,0-1-2,0-9-3,4-7-3,-3-16-11,3-14-13,3-8-1,-8-13 0,11-6 1</inkml:trace>
          <inkml:trace contextRef="#ctx0" brushRef="#br1" timeOffset="-94763.4201">4994 214 66,'-3'-11'33,"3"11"-1,17-5-1,4 0-9,5 0-23,9-4-26,6 5-4,-2-6-1,2 7-1</inkml:trace>
        </inkml:traceGroup>
        <inkml:traceGroup>
          <inkml:annotationXML>
            <emma:emma xmlns:emma="http://www.w3.org/2003/04/emma" version="1.0">
              <emma:interpretation id="{36F9E234-6888-49C3-B706-AE932B74F68D}" emma:medium="tactile" emma:mode="ink">
                <msink:context xmlns:msink="http://schemas.microsoft.com/ink/2010/main" type="inkWord" rotatedBoundingBox="21689,11525 22173,11519 22183,12285 21700,12292"/>
              </emma:interpretation>
              <emma:one-of disjunction-type="recognition" id="oneOf16">
                <emma:interpretation id="interp80" emma:lang="en-IE" emma:confidence="0">
                  <emma:literal>"</emma:literal>
                </emma:interpretation>
                <emma:interpretation id="interp81" emma:lang="en-IE" emma:confidence="0">
                  <emma:literal>v</emma:literal>
                </emma:interpretation>
                <emma:interpretation id="interp82" emma:lang="en-IE" emma:confidence="0">
                  <emma:literal>!</emma:literal>
                </emma:interpretation>
                <emma:interpretation id="interp83" emma:lang="en-IE" emma:confidence="0">
                  <emma:literal>V</emma:literal>
                </emma:interpretation>
                <emma:interpretation id="interp84" emma:lang="en-IE" emma:confidence="0">
                  <emma:literal>u</emma:literal>
                </emma:interpretation>
              </emma:one-of>
            </emma:emma>
          </inkml:annotationXML>
          <inkml:trace contextRef="#ctx0" brushRef="#br1" timeOffset="-94226.3895">5781 23 55,'0'-21'27,"0"21"2,-1-20-5,0 8-11,1 12-3,2-11-3,-2 11 0,0 0-2,0 31-1,-4-6 0,2 13 0,-4 10 0,-2 11-1,-2 9 0,-1 6-2,0 2-1,-2 0-2,2-5 1,-2-9-2,7-6-2,-1-17-3,4-8-6,-2-17-9,5-14-9,0 0 1,15-24 0,-7 5 2</inkml:trace>
          <inkml:trace contextRef="#ctx0" brushRef="#br1" timeOffset="-93875.3694">5772 302 53,'3'-15'27,"-3"15"1,0 0 1,0 11-16,3 8-6,1-1-2,6 5-1,0 2 1,6 1-3,2-3 0,5-8-1,1-8 0,4-7-1,6-10 1,2-9 0,-3-9 0,-1-8-1,-2-5 0,-5-5 0,-5 0 0,-4-2 0,-8 6 0,-7 2-1,-3 8 1,-5 8 0,-3 9 0,-1 5-5,11 10-18,-19 4-8,4 1 1,7 8-2,-8-4 1</inkml:trace>
        </inkml:traceGroup>
      </inkml:traceGroup>
    </inkml:traceGroup>
    <inkml:traceGroup>
      <inkml:annotationXML>
        <emma:emma xmlns:emma="http://www.w3.org/2003/04/emma" version="1.0">
          <emma:interpretation id="{69D9E2B3-DFA4-4966-B546-E11CB1055EC2}" emma:medium="tactile" emma:mode="ink">
            <msink:context xmlns:msink="http://schemas.microsoft.com/ink/2010/main" type="paragraph" rotatedBoundingBox="12313,12203 21799,12195 21800,13317 12314,1332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94EA700-BDDE-41B5-AE3C-EECA0401A684}" emma:medium="tactile" emma:mode="ink">
              <msink:context xmlns:msink="http://schemas.microsoft.com/ink/2010/main" type="line" rotatedBoundingBox="12313,12203 21799,12195 21800,13317 12314,13325"/>
            </emma:interpretation>
          </emma:emma>
        </inkml:annotationXML>
        <inkml:traceGroup>
          <inkml:annotationXML>
            <emma:emma xmlns:emma="http://www.w3.org/2003/04/emma" version="1.0">
              <emma:interpretation id="{24357C0B-7E78-40DC-965E-5D7208D1B767}" emma:medium="tactile" emma:mode="ink">
                <msink:context xmlns:msink="http://schemas.microsoft.com/ink/2010/main" type="inkWord" rotatedBoundingBox="12313,12314 13132,12313 13133,12817 12314,12818"/>
              </emma:interpretation>
              <emma:one-of disjunction-type="recognition" id="oneOf17">
                <emma:interpretation id="interp85" emma:lang="en-IE" emma:confidence="0">
                  <emma:literal>lies</emma:literal>
                </emma:interpretation>
                <emma:interpretation id="interp86" emma:lang="en-IE" emma:confidence="0">
                  <emma:literal>ties</emma:literal>
                </emma:interpretation>
                <emma:interpretation id="interp87" emma:lang="en-IE" emma:confidence="0">
                  <emma:literal>Ties</emma:literal>
                </emma:interpretation>
                <emma:interpretation id="interp88" emma:lang="en-IE" emma:confidence="0">
                  <emma:literal>Iies</emma:literal>
                </emma:interpretation>
                <emma:interpretation id="interp89" emma:lang="en-IE" emma:confidence="0">
                  <emma:literal>fies</emma:literal>
                </emma:interpretation>
              </emma:one-of>
            </emma:emma>
          </inkml:annotationXML>
          <inkml:trace contextRef="#ctx0" brushRef="#br1" timeOffset="-92671.3004">-3637 840 8,'1'-20'17,"-1"20"0,3-22-3,-3 22-3,2-20 0,-2 20-2,2-18-1,-2 18-1,1-11-2,-1 11 0,0 0-1,0 0 1,-8 21-2,4 3 1,0 8-2,-5 6 1,1 10 0,-2 6-1,1 3 0,-2-2-1,2-4 0,2-10 0,2-6-3,2-8-7,7-6-15,-4-21-4,0 0 2,12-9-1</inkml:trace>
          <inkml:trace contextRef="#ctx0" brushRef="#br1" timeOffset="-92339.2814">-3460 968 66,'0'0'28,"0"0"0,4 13-7,-4-13-14,-6 22-3,4-7-2,-1 3-1,0-1-2,-1 2-2,2-2-13,2-2-10,0-15-4,-2 14 3,2-14 0</inkml:trace>
          <inkml:trace contextRef="#ctx0" brushRef="#br1" timeOffset="-92183.2724">-3463 835 50,'-7'-16'28,"7"16"-1,-8-16-7,8 16-28,0 0-15,0 0-4,17 7 0</inkml:trace>
          <inkml:trace contextRef="#ctx0" brushRef="#br1" timeOffset="-91791.2501">-3327 1047 65,'-7'15'29,"7"-15"1,0 0-1,0 0-19,0 0-5,15 0 0,-5-9-3,3-1-1,0-4 0,2-2-1,-3-3-1,0 0 0,-4-4 0,-2 1 0,-2-1-1,-4 2-1,-1 1 2,-1 4-1,-3 5 0,5 11 1,-17-6-1,6 17 2,-3 8 0,1 9 1,-1 6 0,2 6 2,2 3-2,3 3 1,6-2 0,4-7-4,9-4-2,3-11-8,7-11-17,10-2-1,-4-18-1,10-2 2</inkml:trace>
          <inkml:trace contextRef="#ctx0" brushRef="#br1" timeOffset="-91410.2284">-2907 907 64,'0'0'30,"-17"-13"-1,17 13-2,-20-7-20,5 7-3,2 4-2,-2 1-1,1 4 0,0 3 0,1 3-1,4 1 0,1 1 0,4-2 0,5 1 0,6-1 0,4 1-1,6-1 1,3-2-1,-1 4 0,3-2-1,-2 1 1,-3-1 0,-6 1 1,-4-1 0,-6 0 1,-5-1 1,4-14 0,-22 17 1,6-13 1,-3-3-2,0-4 0,-1-2-1,0-2-5,3-4-20,2-4-6,8 2 0,0-3-1</inkml:trace>
        </inkml:traceGroup>
        <inkml:traceGroup>
          <inkml:annotationXML>
            <emma:emma xmlns:emma="http://www.w3.org/2003/04/emma" version="1.0">
              <emma:interpretation id="{7985CC6A-4333-4D01-9903-557DD4049BCA}" emma:medium="tactile" emma:mode="ink">
                <msink:context xmlns:msink="http://schemas.microsoft.com/ink/2010/main" type="inkWord" rotatedBoundingBox="13738,12243 15410,12242 15411,12794 13739,12795"/>
              </emma:interpretation>
              <emma:one-of disjunction-type="recognition" id="oneOf18">
                <emma:interpretation id="interp90" emma:lang="en-IE" emma:confidence="0">
                  <emma:literal>within</emma:literal>
                </emma:interpretation>
                <emma:interpretation id="interp91" emma:lang="en-IE" emma:confidence="0">
                  <emma:literal>Within</emma:literal>
                </emma:interpretation>
                <emma:interpretation id="interp92" emma:lang="en-IE" emma:confidence="0">
                  <emma:literal>ivithin</emma:literal>
                </emma:interpretation>
                <emma:interpretation id="interp93" emma:lang="en-IE" emma:confidence="0">
                  <emma:literal>wi1hin</emma:literal>
                </emma:interpretation>
                <emma:interpretation id="interp94" emma:lang="en-IE" emma:confidence="0">
                  <emma:literal>wittin</emma:literal>
                </emma:interpretation>
              </emma:one-of>
            </emma:emma>
          </inkml:annotationXML>
          <inkml:trace contextRef="#ctx0" brushRef="#br1" timeOffset="-90596.1818">-2283 1006 37,'0'0'25,"0"0"-1,0 0-1,0 0-11,0 0-1,0 0-3,-4 23 0,1-4-1,5 7-1,-2-1-1,4 1 0,2-1-1,5-4-2,1-5-1,7-6 0,-1-8 0,-1-10-1,2-4 0,-2-6 0,-3-2 0,0-2-1,-6 0 1,-3 2-1,-2 2 1,-2 7 0,-1 11 0,0 0 0,-5 11 1,5 7-2,0 4 2,3 2-2,1-2 2,5 2-1,3-7 0,7-6 0,-1-8 0,3-7 0,2-7 0,-3-5 1,-1-4-2,-2-3 1,-7-1 0,-1-1 0,-2 2-1,-6 3 1,0 4-1,-3 4-1,2 12-1,-11-14-3,11 14-4,-13 6-18,4-3-1,3 7-2,6-10 2</inkml:trace>
          <inkml:trace contextRef="#ctx0" brushRef="#br1" timeOffset="-90356.1681">-1770 948 56,'10'-6'30,"-7"-5"0,-3 11 1,0 0-16,2 11-3,-2 8-5,-4 2-2,0 8 0,-2 3-1,2 4-3,2-2-2,1-7-4,2 1-6,0-9-20,-1-19-1,10 14-3,-10-14 3</inkml:trace>
          <inkml:trace contextRef="#ctx0" brushRef="#br1" timeOffset="-90190.1586">-1760 789 64,'0'0'28,"0"0"-4,0 0-13,0 0-33,0 0-4,4 12-1,-4-12-1</inkml:trace>
          <inkml:trace contextRef="#ctx0" brushRef="#br1" timeOffset="-89362.1111">-1534 910 60,'0'0'28,"10"-23"0,5 12-1,2-4-20,4-2-5,3-4-1,1 2-2,0-2 1,1 2-1,-3 3 0,-5 1 1,-4 3 0,-2 0 1,-12 12 0,13-11 1,-13 11-1,0 0 1,5 20 0,-7 0 1,-1 10 0,-1 5 0,0 10 2,-3 3-2,-1 9 2,-1-1-2,1-1-2,1-2 1,1-10-2,3-8 0,3-11-1,6-13 0,-6-11-2,22-21 1,-6-6 2,4-4-2,-3 0 2,3 0-1,1 5 1,-6 9 1,2 10 0,-5 9 1,-3 8-1,-1 6 1,0 6-1,0 1 0,-1 1 0,1-1 0,-1-2-1,2-6-1,-3-3-4,5-3-7,-11-9-18,14 3-2,-3-8 0,-4-10 1</inkml:trace>
          <inkml:trace contextRef="#ctx0" brushRef="#br1" timeOffset="-89904.1419">-1515 707 54,'4'-13'28,"-7"-3"0,3 16-1,0 0-18,0 0-3,0 19 0,0 6-2,-1 12 0,0 7 0,-2 7 0,3 7-2,-2 3-4,1-2-1,-2-8-5,5-5-10,2-7-13,-2-17 0,5-5 1,-7-17 0</inkml:trace>
          <inkml:trace contextRef="#ctx0" brushRef="#br1" timeOffset="-89142.0987">-960 992 72,'-4'-14'32,"4"14"-1,-4 13-3,1-2-18,5 9-3,-4 2-3,1 4-2,3 1-2,-1-1-3,2-4-5,-2-3-17,-1-19-7,7 20 0,-7-20 0,8-15 1</inkml:trace>
          <inkml:trace contextRef="#ctx0" brushRef="#br1" timeOffset="-88987.0898">-934 793 70,'-14'-19'31,"14"19"-2,-17 1-5,17-1-32,-2 26-19,2-10-2,6 10-2,-2-6 1</inkml:trace>
          <inkml:trace contextRef="#ctx0" brushRef="#br1" timeOffset="-88693.073">-872 1050 59,'6'14'33,"-6"-14"1,3 13-1,-3-13-11,0 0-12,0 0-3,-1-11-3,6-1-2,1-4-1,4-4-2,-1 0-1,3-2 0,4 4-1,-2 1 1,4 7-1,-1 4 1,5 8-1,-3 3 2,3 8 0,-5 3 1,0 1-1,-2 3 1,-3 2 0,-3-1-2,-5 4-6,-2 0-15,-5-7-9,4 5 1,-7-9-2,6 1 1</inkml:trace>
        </inkml:traceGroup>
        <inkml:traceGroup>
          <inkml:annotationXML>
            <emma:emma xmlns:emma="http://www.w3.org/2003/04/emma" version="1.0">
              <emma:interpretation id="{49FFEA47-B0C3-49C8-8027-C56A0123DE7A}" emma:medium="tactile" emma:mode="ink">
                <msink:context xmlns:msink="http://schemas.microsoft.com/ink/2010/main" type="inkWord" rotatedBoundingBox="16105,12200 19858,12197 19859,13318 16106,13322"/>
              </emma:interpretation>
              <emma:one-of disjunction-type="recognition" id="oneOf19">
                <emma:interpretation id="interp95" emma:lang="en-IE" emma:confidence="0">
                  <emma:literal>19614800 t</emma:literal>
                </emma:interpretation>
                <emma:interpretation id="interp96" emma:lang="en-IE" emma:confidence="0">
                  <emma:literal>196148000 t</emma:literal>
                </emma:interpretation>
                <emma:interpretation id="interp97" emma:lang="en-IE" emma:confidence="0">
                  <emma:literal>196148080 t</emma:literal>
                </emma:interpretation>
                <emma:interpretation id="interp98" emma:lang="en-IE" emma:confidence="0">
                  <emma:literal>"96148000 t</emma:literal>
                </emma:interpretation>
                <emma:interpretation id="interp99" emma:lang="en-IE" emma:confidence="0">
                  <emma:literal>196148000th</emma:literal>
                </emma:interpretation>
              </emma:one-of>
            </emma:emma>
          </inkml:annotationXML>
          <inkml:trace contextRef="#ctx0" brushRef="#br1" timeOffset="-85670.8999">1435 764 0,'0'0'17,"0"-17"-1,0 17-1,4-18-4,-4 18-1,3-18 0,-3 18 2,4-16-1,-4 16 0,1-14 1,-1 14 0,-1-12-1,1 12-3,0 0-2,-5-15-2,5 15 0,0 0-3,-11-11 0,11 11-1,0 0 1,-11 1-1,11-1 0,-13 12 0,6 1 0,-2 5 1,-1 10-1,-5 9 0,-2 11 1,1 13-2,-1 9 1,-1 7-1,2 3 1,4-1-1,4-2 1,7-10 0,4-9-2,9-8-4,3-14-12,1-12-12,6 1 0,-7-14-1,6-1 0</inkml:trace>
          <inkml:trace contextRef="#ctx0" brushRef="#br1" timeOffset="-83286.7621">1464 1196 24,'0'0'18,"-12"-5"0,12 5-1,0 0-7,0 0-4,0 0-3,0 0-2,0 0 0,0 0 0,0 0 1,0 0-1,0 0 0,11 5 1,-2-5 0,-9 0 0,23-1 0,-7-1 1,4 1 0,9 0 1,7-1-1,12-3 0,7-2 0,13 1 0,6-4-2,12 3 1,2-4-2,1 2 1,0 0 1,-7 3 0,-7 3 1,-10-2 0,-10 5 0,-12-3-2,-11 6 1,-10 2-5,-9-4-3,-2 4-8,-11-5-13,0 0-2,-2 11 1,-11-14 2</inkml:trace>
          <inkml:trace contextRef="#ctx0" brushRef="#br1" timeOffset="-82393.7114">1669 1488 39,'0'0'25,"0"0"1,-10 5-6,10-5-7,-5 21-3,-1-9-1,6 4-3,-3 1-1,4 0 0,-1-3-3,8 0 0,-8-14-1,20 9 0,-7-10 0,2-4-1,0-5 0,4-5 0,-3-3 0,-2-4-1,0-2-1,-2-3 1,-1-2 0,-4 2 0,1 0 1,-3 2-1,-4 3 2,-1 2 0,0 5 0,1 4-1,-1 11 1,3-15 0,-3 15-1,17-6 0,-1 5 0,5-2 0,8 1 0,4 1 0,3 0 0,5-1 1,2 1-1,-1 0 0,-1-2 0,-3 0 1,-6-1-1,-1 0 1,-6-1-1,-1 2 0,-6 1 0,-4 1 0,-3 1 0,-11 0 1,10 6-1,-10-6 0,-3 13 1,3-13-1,-13 17 2,6-5-1,-1 2-1,0 1 1,2 1-1,2 2 0,0 2 0,4 1 0,2-1-5,-2-4-3,6-3-17,3 0-5,-9-13-1,12 15 1</inkml:trace>
          <inkml:trace contextRef="#ctx0" brushRef="#br1" timeOffset="-85053.8647">1728 753 20,'0'0'24,"0"0"0,0 0 1,-1-12-9,1 12-7,0 0-3,0 0-2,0 0-2,0 0-2,0 0 1,0 0-1,-10 3-1,10-3 2,-4 18-1,0-5 1,-4 6 0,1 3 0,-2 4 1,0 1 0,0 2 0,2-2 0,3 0-1,4-6 1,4-3-1,6-6-2,3-6-3,2-3-6,2-6-6,-3-7-6,8 4-6,-9-10 2,2 5-1</inkml:trace>
          <inkml:trace contextRef="#ctx0" brushRef="#br1" timeOffset="-84895.8558">1798 885 31,'0'0'22,"0"0"0,-7 26-4,4-7-7,3 2-3,-2 2-1,4 2-2,1 0-2,0-4-7,3 0-16,-6-21-5,20 19 1,-20-19-1</inkml:trace>
          <inkml:trace contextRef="#ctx0" brushRef="#br1" timeOffset="-81827.6803">1904 1429 43,'0'0'26,"0"0"0,0 0-4,0 0-11,0 0-5,0 0-3,10 0-1,-10 0 0,1 15 1,-2-4-1,-2 5 0,-1 3 0,-1 0-1,2 4 1,-2-2-1,2-1 0,2-3 0,2-1 0,7-6 0,-8-10-2,16 9-2,-4-12-1,0-1-3,-3-4-1,6-3-3,-6-4 0,3 0-1,-4 0 1,-1-1 1,-3 2 2,2 1 4,-6 13 4,5-18 4,-5 18 2,0 0 4,0 0 0,-5 23 0,1-5 1,-1 3-1,4 5-2,-6-1-2,7 1-1,0-4-3,3-3-3,2-6-10,7-1-16,-12-12-1,17 0 0,-8-13 0</inkml:trace>
          <inkml:trace contextRef="#ctx0" brushRef="#br1" timeOffset="-84263.8196">2051 770 31,'0'0'22,"-5"-21"-1,5 21-3,-8-12-11,8 12-3,-14-5-1,5 6-1,-2 3 0,0 2 0,2 5 1,-2 0-1,4 3 1,4 2-1,1 1-1,8-1 0,2 4-1,3 1 1,3-1-1,2 1 1,0 3-1,1-3 0,-2-2 1,-6 3-1,-1-3 1,-4 0 0,-4-1 0,-2-3 0,-6-1 1,-2-5-1,-2-5 0,-2-2 1,-2-5-1,2-4 0,-3-6 0,4-1 0,5-2-1,0-3-1,5 0 0,5 1-1,3-1 0,6 1 0,4 0 0,4 1 0,1-1 0,2 0 1,2 1 1,-2 1 0,-2-3 0,-5 2 1,1-2 0,-7 1 0,-2-3-1,-4 2 1,-2 1-1,-4 0 1,-2 6-1,-3 1 0,-3 3 0,0 5 0,0 1-1,-1 6-2,2 2-15,-2-4-6,8 10-2,4-12 1</inkml:trace>
          <inkml:trace contextRef="#ctx0" brushRef="#br1" timeOffset="-81498.6615">2117 1465 40,'0'0'27,"0"0"2,-15 17-1,9-2-10,-1 7-10,-1 4-3,4 3-3,0-2 1,4 0-2,4-4 0,4-7 0,5-5-2,3-10 1,6-8-2,-1-7 0,1-6-1,-3-5 0,1-2 0,-6-2 0,-6 0 0,-4 2 1,-7 5 1,-2 3-1,-5 5 2,0 2-2,-2 5-5,12 7-18,-21-8-2,21 8 2,-12-4-2</inkml:trace>
          <inkml:trace contextRef="#ctx0" brushRef="#br1" timeOffset="-83880.7961">2308 753 68,'0'0'31,"-2"-19"0,2 19-2,0 0-20,-14 9-2,5 6-4,-1 6-1,-1 7 0,2 1 0,4 3-1,3-1 0,7-3-1,8-8 1,6-7-2,3-10 1,6-5-1,1-11 0,-3-8 0,-1-1 0,-4-8 0,-7 0 0,-7-3 0,-6 1 1,-9 4 0,-7 4 0,-6 9 0,-4 7 0,-3 8 0,1 10-5,-4 6-18,1-1-7,8 8-1,1-4-1,5 4 1</inkml:trace>
          <inkml:trace contextRef="#ctx0" brushRef="#br1" timeOffset="-80872.6257">2801 653 34,'-5'-13'24,"5"13"1,0 0-5,0 0-5,-10-7-2,10 7-3,0 0-3,0 0-1,0 0-1,6 19-2,3-7-1,1 8-1,2 6 1,5 6 1,3 11-1,-3 7 1,3 7-1,-3 9 0,-3 6-1,-6 4 0,-5 5-1,-8 2-1,-8 1-1,-8-3 0,-8-5 1,-3-7-1,-5-11 1,0-9-5,5-15-9,-1-13-14,10-8 0,1-16-1,14-5-1</inkml:trace>
          <inkml:trace contextRef="#ctx0" brushRef="#br1" timeOffset="-87656.0121">114 793 26,'0'0'20,"0"0"0,0 0-6,6-13-1,-6 13-2,-1 14-2,-3 4 0,0 7-2,0 5-1,-1 8 0,0 5-1,-2 6 0,1-2-3,3-3 0,0-9-2,2-7-1,4-7-5,1-6-13,-4-15-9,14 2-1,-9-14 1,7 1 0</inkml:trace>
          <inkml:trace contextRef="#ctx0" brushRef="#br1" timeOffset="-86887.9697">549 859 16,'8'-16'24,"1"5"0,-5-4-2,3 5-7,-7 10 0,8-14-2,-8 14-2,0 0-2,2-13-2,-2 13 0,0 0-2,-11-11-1,11 11-1,-11-11-1,11 11-2,-19-1 1,5 4-1,-1 5-1,-3 5 1,0 7 0,-2 4-1,3 4 1,3 2 0,6-2 0,6 0 0,5-4 0,6-8 0,8-3-1,1-9 0,6-7 0,1-6 0,0-4-1,-3-6 0,-1-1 1,-6-3 0,-1-1 0,-5 3 1,-2 3 1,-3 3-1,-4 15 0,3-12 0,-3 12 1,-1 22 0,-3 1 1,0 7 0,-1 6 0,2 4 1,-1 3-1,1 1-1,-1-3-1,6-4-1,3-6-3,-3-10-9,5-8-18,4-2-1,-11-11-1,22-5 2</inkml:trace>
          <inkml:trace contextRef="#ctx0" brushRef="#br1" timeOffset="-86414.9411">864 817 41,'1'-15'25,"-1"15"1,0 0-5,9-13-11,-9 13-2,0 0-3,-4 13-1,-4 7 0,0 8 0,-5 2 0,4 14 1,-4 2-1,5 4 0,-4 0 1,11-3-2,3-9-1,9-6 0,4-8-1,5-8-1,0-12 1,5-8-1,-3-6 0,-3-6-1,-2-3 1,-9-4-1,-5 1 1,-6-1-1,-3 3 0,-9 2 1,2 3 0,-6 5 0,3 3-1,-4 2-3,7 2-11,2 6-15,-1-4 0,12 1-1,0 0 1</inkml:trace>
          <inkml:trace contextRef="#ctx0" brushRef="#br1" timeOffset="-87468.0019">260 957 52,'5'-16'30,"-5"16"1,4-15-2,-4 15-12,0 0-14,0 0-9,10-8-19,-10 8-5,13 0 0,-13 0 0</inkml:trace>
          <inkml:trace contextRef="#ctx0" brushRef="#br1" timeOffset="-80121.5819">3286 1044 19,'-4'-18'19,"4"18"1,0 0-3,0 0-6,0 0-6,0 0-1,0 0 0,0 0 1,-12 13 1,7 3-2,0 2 0,0 3-1,2 3 1,3-3-1,3 0-1,7-6-2,6-4-1,5-7 0,-1-7 0,4-6 0,-1-6 0,-1-4 1,-7 0 1,-3-2 2,-7-1 1,-6 3 1,-3 3 1,-4 0 0,-4 3 0,0 2 0,0 3-2,0 2-3,1 1-6,11 5-16,0 0-8,-11-3-1,11 3 0</inkml:trace>
          <inkml:trace contextRef="#ctx0" brushRef="#br1" timeOffset="-79316.5359">3542 1041 60,'0'0'31,"0"0"0,0 0-1,11-4-16,3 5-3,3-5-6,7 2-2,1-3 0,6-1-1,-2 1-2,1-3-4,-2 6-9,-1 0-19,-9-1 0,-2 5-1,-16-2 1</inkml:trace>
          <inkml:trace contextRef="#ctx0" brushRef="#br1" timeOffset="-79608.5534">3830 718 26,'-5'-17'19,"5"17"-1,-7-15-2,7 15-10,0 0-2,0 0-2,0 0 0,-11-9-1,11 9 0,0 0 0,-13 0 0,13 0-1,-12 0 0,12 0 0,-16-1 2,16 1-1,-16 0 2,16 0 0,-14 0 0,14 0 0,-9 1 0,9-1 0,0 0-1,-10 5 1,10-5 0,-9 19 2,4 1 0,-3 3 1,1 12 0,-4 4 0,5 7 0,-2 4-1,4 2 0,1 0-5,1-2-2,4-1 0,2-11-1,0-3-2,-1-6 1,-1-7-2,-1-5-1,0-5-2,-1-12-9,0 0-9,0 0 0,-10 3 1,10-3 1</inkml:trace>
        </inkml:traceGroup>
        <inkml:traceGroup>
          <inkml:annotationXML>
            <emma:emma xmlns:emma="http://www.w3.org/2003/04/emma" version="1.0">
              <emma:interpretation id="{D498950B-30A1-4E52-AACB-34602D057601}" emma:medium="tactile" emma:mode="ink">
                <msink:context xmlns:msink="http://schemas.microsoft.com/ink/2010/main" type="inkWord" rotatedBoundingBox="20586,12294 21799,12293 21800,12803 20587,12804"/>
              </emma:interpretation>
              <emma:one-of disjunction-type="recognition" id="oneOf20">
                <emma:interpretation id="interp100" emma:lang="en-IE" emma:confidence="0">
                  <emma:literal>1090</emma:literal>
                </emma:interpretation>
                <emma:interpretation id="interp101" emma:lang="en-IE" emma:confidence="0">
                  <emma:literal>10 90</emma:literal>
                </emma:interpretation>
                <emma:interpretation id="interp102" emma:lang="en-IE" emma:confidence="0">
                  <emma:literal>to 90</emma:literal>
                </emma:interpretation>
                <emma:interpretation id="interp103" emma:lang="en-IE" emma:confidence="0">
                  <emma:literal>lo 90</emma:literal>
                </emma:interpretation>
                <emma:interpretation id="interp104" emma:lang="en-IE" emma:confidence="0">
                  <emma:literal>20 90</emma:literal>
                </emma:interpretation>
              </emma:one-of>
            </emma:emma>
          </inkml:annotationXML>
          <inkml:trace contextRef="#ctx0" brushRef="#br1" timeOffset="-78255.4759">4589 840 8,'0'0'15,"0"0"0,-2-14-1,2 14-8,6-12 0,-6 12 0,12-8 0,-12 8 1,0 0 1,10-7 0,-10 7-1,0 0 1,-5 22 0,0 0-2,-2 2 0,-2 11-1,1 1 0,0 8 0,-1 1-2,3-2-3,6-4-3,2-10-11,1-11-13,9-1-1,-3-16 1,8-2-1</inkml:trace>
          <inkml:trace contextRef="#ctx0" brushRef="#br1" timeOffset="-77852.4519">4786 851 52,'0'0'25,"7"-22"1,-7 22-3,0 0-20,0 0-1,1 11-2,-7 9 1,-1 6 0,-2 4 0,-1 6 1,0 0-1,5 0 1,1-2 0,7-5-2,5-7-2,7-11-3,9-6 0,4-10-3,2-6 0,0-9-1,0-5 1,-5-3 1,-2-2 4,-7-3 6,-11 5 1,-1-1 3,-9 3 1,-1 3 0,-4 4 1,-3 5-2,0 0-3,-3 9-3,1 3-7,0 4-19,0-1-2,4 7 1,0-6 0</inkml:trace>
          <inkml:trace contextRef="#ctx0" brushRef="#br1" timeOffset="-77322.4219">5331 800 48,'6'-12'25,"-8"-7"1,2 19-2,2-20-15,-2 20-5,-4-16-1,4 16-1,-10-4-1,10 4 1,-20 7-1,6 0 0,-3 0-1,-3 6 1,-4 2 0,3 6 0,-3 0-1,4 3 1,4 1 0,6-2 0,6 0 0,5-5-1,7-4 0,9-5-1,3-8 0,3-5 0,1-4 0,1-6 1,-2-3-1,-2-2 0,-3 1 1,-3 1 0,-6 6 0,-9 11 1,14-13 1,-14 13 0,2 22 1,-6 2 1,-3 8 1,-2 7 1,1 5-1,-1 3-1,0 2-1,3-7-1,2-4-1,4-9-4,4-9-4,4-7-21,8-9-4,-6-11-1,9-1 2</inkml:trace>
          <inkml:trace contextRef="#ctx0" brushRef="#br1" timeOffset="-76910.399">5612 798 48,'0'0'26,"0"0"1,0 0-1,-13 10-12,0 3-4,1 14-3,-2 1-1,2 10 0,1-1-1,5 3 0,5-2-2,10-4 0,5-9-2,8-8-2,7-8 0,2-10-1,2-8-1,-3-7 0,1-8 0,-10-6-1,-6-5 2,-9 3 2,-8-4 2,-7 5 1,-7 2 0,-4 8 0,-5 2 1,2 11-1,-2 3-1,2 5-4,6 3-21,5 5-8,0-3-1,12-5-1,-3 14 1</inkml:trace>
        </inkml:traceGroup>
      </inkml:traceGroup>
    </inkml:traceGroup>
    <inkml:traceGroup>
      <inkml:annotationXML>
        <emma:emma xmlns:emma="http://www.w3.org/2003/04/emma" version="1.0">
          <emma:interpretation id="{4E435AE1-31D7-4DE6-8646-368C859792A8}" emma:medium="tactile" emma:mode="ink">
            <msink:context xmlns:msink="http://schemas.microsoft.com/ink/2010/main" type="paragraph" rotatedBoundingBox="11137,13372 22496,13272 22503,14145 11144,1424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16680DC-BA4D-4C34-AF20-95FF8175CA0D}" emma:medium="tactile" emma:mode="ink">
              <msink:context xmlns:msink="http://schemas.microsoft.com/ink/2010/main" type="line" rotatedBoundingBox="11137,13372 22496,13272 22503,14145 11144,14245"/>
            </emma:interpretation>
          </emma:emma>
        </inkml:annotationXML>
        <inkml:traceGroup>
          <inkml:annotationXML>
            <emma:emma xmlns:emma="http://www.w3.org/2003/04/emma" version="1.0">
              <emma:interpretation id="{EECCAC48-2E5B-4D6C-94A7-DBBB68451DC5}" emma:medium="tactile" emma:mode="ink">
                <msink:context xmlns:msink="http://schemas.microsoft.com/ink/2010/main" type="inkWord" rotatedBoundingBox="11137,13437 12349,13426 12354,13998 11142,14009"/>
              </emma:interpretation>
              <emma:one-of disjunction-type="recognition" id="oneOf21">
                <emma:interpretation id="interp105" emma:lang="en-IE" emma:confidence="0">
                  <emma:literal>=71</emma:literal>
                </emma:interpretation>
                <emma:interpretation id="interp106" emma:lang="en-IE" emma:confidence="0">
                  <emma:literal>of l</emma:literal>
                </emma:interpretation>
                <emma:interpretation id="interp107" emma:lang="en-IE" emma:confidence="0">
                  <emma:literal>=&gt; l</emma:literal>
                </emma:interpretation>
                <emma:interpretation id="interp108" emma:lang="en-IE" emma:confidence="0">
                  <emma:literal>£31</emma:literal>
                </emma:interpretation>
                <emma:interpretation id="interp109" emma:lang="en-IE" emma:confidence="0">
                  <emma:literal>I l</emma:literal>
                </emma:interpretation>
              </emma:one-of>
            </emma:emma>
          </inkml:annotationXML>
          <inkml:trace contextRef="#ctx0" brushRef="#br1" timeOffset="-73414.1991">-4882 2279 30,'-5'12'22,"5"-12"1,0 0-4,0 0-13,0 0-2,16 0-1,-16 0 0,18 3 0,-6-1-1,1-1 0,4-1 0,-1 0-1,4-1-2,-1-2-3,2 1-7,0 4-13,-6-8-1,5 7 0,-12-8 0</inkml:trace>
          <inkml:trace contextRef="#ctx0" brushRef="#br1" timeOffset="-73752.2168">-4889 2145 18,'0'0'22,"0"0"0,0 0-6,0 0-4,0 0-1,0 0-3,0 0-2,0 0-1,0 0-2,0 0-1,0 0 0,0 0-1,8-4-1,-8 4 0,13-4-2,-3 2 0,1 0 0,2-1-1,3 1-2,-3-2 0,3 4-2,-3-3-2,0 1-4,0 2-5,-13 0-4,19-3 0</inkml:trace>
          <inkml:trace contextRef="#ctx0" brushRef="#br1" timeOffset="-72828.1655">-4563 1986 26,'0'0'25,"-10"-12"0,10 12-2,0 0-15,-10-6-1,10 6-1,0 0-2,0 0 0,0 13-1,0-13-1,0 0-1,15 17 1,-15-17 0,17 14-1,-3-8 1,2 1-1,2 1-1,2-1 0,-2 1 0,2-1 0,-2 2 0,-2 0 0,-3-2 0,-4 1 0,-9-8-1,13 10 1,-13-10 0,0 0-1,-3 12 1,3-12 0,-10 10-1,2 0 1,-3 1 0,-2 5 1,-3 3 0,0 5 0,-1-2 1,-2 3-1,4-3 1,0 0-1,5-2-1,1-4-2,6-5-13,3-11-13,0 0-1,14 2 0,-6-18 1</inkml:trace>
          <inkml:trace contextRef="#ctx0" brushRef="#br1" timeOffset="-57772.3044">-3679 1874 17,'0'0'18,"0"0"-1,0 0-8,0 0-4,-2-12-2,2 12-2,0 0 0,-1 12-1,1-12 1,-2 21 2,-3-4 0,1 4 2,-1 8 0,-2 5 0,-4 4 0,1 7-1,-1 2 0,-2 2-2,1-2 0,-1-2-1,0-4 0,2-5-1,4-6 1,0-8-4,3-2-11,4-20-10,0 19 1,0-19 0,0 0-1</inkml:trace>
        </inkml:traceGroup>
        <inkml:traceGroup>
          <inkml:annotationXML>
            <emma:emma xmlns:emma="http://www.w3.org/2003/04/emma" version="1.0">
              <emma:interpretation id="{C0824D12-16C9-4854-8DF7-5F3B73A14376}" emma:medium="tactile" emma:mode="ink">
                <msink:context xmlns:msink="http://schemas.microsoft.com/ink/2010/main" type="inkWord" rotatedBoundingBox="12740,13677 13496,13670 13499,13962 12742,13969"/>
              </emma:interpretation>
              <emma:one-of disjunction-type="recognition" id="oneOf22">
                <emma:interpretation id="interp110" emma:lang="en-IE" emma:confidence="0">
                  <emma:literal>can</emma:literal>
                </emma:interpretation>
                <emma:interpretation id="interp111" emma:lang="en-IE" emma:confidence="0">
                  <emma:literal>Can</emma:literal>
                </emma:interpretation>
                <emma:interpretation id="interp112" emma:lang="en-IE" emma:confidence="0">
                  <emma:literal>car</emma:literal>
                </emma:interpretation>
                <emma:interpretation id="interp113" emma:lang="en-IE" emma:confidence="0">
                  <emma:literal>Car</emma:literal>
                </emma:interpretation>
                <emma:interpretation id="interp114" emma:lang="en-IE" emma:confidence="0">
                  <emma:literal>(an</emma:literal>
                </emma:interpretation>
              </emma:one-of>
            </emma:emma>
          </inkml:annotationXML>
          <inkml:trace contextRef="#ctx0" brushRef="#br1" timeOffset="-57111.265">-3134 2149 10,'0'0'21,"0"0"0,4-13-1,-4 13-6,0 0-2,-2-12-2,2 12-1,0 0-1,0 0-2,-12-11-1,12 11-2,-11-2-1,2 6 0,-2 1-1,1 5-1,-5 2 1,2 5-1,-3 3 0,1 3 0,-2 3 0,6 2 1,1-2-1,6 1-2,3-1-4,3-2-10,4-8-10,12 2-2,-1-13 1,6 1-1</inkml:trace>
          <inkml:trace contextRef="#ctx0" brushRef="#br1" timeOffset="-56334.2205">-2876 2164 10,'0'0'22,"0"0"1,1-17 0,-1 17-5,0 0-7,-15-11-2,15 11-3,-11-5 0,11 5-2,-18 3-2,7 3-1,-2 4 0,0 5 0,1 4 0,-3 7 0,2 1 0,3 0 1,2 0-1,5-2 1,5-4-1,3-5 0,7-7-2,3-7-1,3-4-2,0-8 0,0-2 0,-2-6-1,-1-2 1,-4-1 0,1 1 2,-6 1 0,-1 2 2,-3 5 0,-2 12 1,0 0 1,0 0 0,-1 20 1,-2-1-1,2 0 1,0 2 0,4-1-1,0-5 0,5-4 0,1-7-2,2-7 0,3-4 0,1-3-1,-1-4 1,0 0-1,-1 2 0,-1 1 0,-2 3 1,-10 8 0,14-5 1,-14 5 0,0 0 1,9 10 1,-9-10 0,0 0 1,0 0 0,0 0 0,10-11-1,-3-5-1,4-3-2,1-2 0,5-1-1,0 0-1,3 7 1,0 4-1,-2 8 1,0 6 1,-3 7-1,-3 8 2,-6 3-1,-2 4 0,-3 1 0,-2 1-1,0 2-8,0 0-19,-5-12 0,6 5-1,0-22 1</inkml:trace>
        </inkml:traceGroup>
        <inkml:traceGroup>
          <inkml:annotationXML>
            <emma:emma xmlns:emma="http://www.w3.org/2003/04/emma" version="1.0">
              <emma:interpretation id="{1DA3E49D-87F3-4DE3-9DF3-36EFF7D6B63B}" emma:medium="tactile" emma:mode="ink">
                <msink:context xmlns:msink="http://schemas.microsoft.com/ink/2010/main" type="inkWord" rotatedBoundingBox="14029,13666 14937,13658 14942,14211 14034,14219"/>
              </emma:interpretation>
              <emma:one-of disjunction-type="recognition" id="oneOf23">
                <emma:interpretation id="interp115" emma:lang="en-IE" emma:confidence="0">
                  <emma:literal>say</emma:literal>
                </emma:interpretation>
                <emma:interpretation id="interp116" emma:lang="en-IE" emma:confidence="0">
                  <emma:literal>Say</emma:literal>
                </emma:interpretation>
                <emma:interpretation id="interp117" emma:lang="en-IE" emma:confidence="0">
                  <emma:literal>sag</emma:literal>
                </emma:interpretation>
                <emma:interpretation id="interp118" emma:lang="en-IE" emma:confidence="0">
                  <emma:literal>soy</emma:literal>
                </emma:interpretation>
                <emma:interpretation id="interp119" emma:lang="en-IE" emma:confidence="0">
                  <emma:literal>gay</emma:literal>
                </emma:interpretation>
              </emma:one-of>
            </emma:emma>
          </inkml:annotationXML>
          <inkml:trace contextRef="#ctx0" brushRef="#br1" timeOffset="-55711.1865">-1822 2119 10,'-10'-15'18,"10"15"-1,-14-3-2,5 2-8,-3 1-2,1 0-2,-1 3-1,-1 0-1,0 1 0,1 2 0,0 1-1,2-1 0,10-6 0,-8 16 0,8-16 0,7 21-1,4-8 0,3 3 0,5 0-1,2 3 1,1 1-1,-1-1 1,-2 1 0,-3 2 1,-7 0 1,-5-3 2,-5 1 1,-6-5 1,-6-1 1,-2-4 0,-5-2-1,-2-4 0,2-6-1,-3-3-5,4-3-8,-4-6-13,11 5-1,-5-7-1,7 6 1</inkml:trace>
          <inkml:trace contextRef="#ctx0" brushRef="#br1" timeOffset="-54750.13">-1566 2181 34,'0'0'24,"2"-21"1,-2 21-1,-2-15-16,2 15-1,-9-6-3,9 6 0,-17 10-2,5 2 0,-5 6-1,2 6-1,-2 1 1,4 4 0,0 0-1,6-3 1,4-3 0,7-5 0,6-6 0,4-9 0,7-6-1,-2-5 0,4-7-1,-2-2 1,-1-2-1,-6 0 0,1 1 0,-6 6 1,-1 1-1,-8 11 1,0 0 0,9 4 0,-9-4 0,2 19 1,-2-5-2,1-1 2,2-2-2,-3-11-2,17 9-2,-3-12-3,0-6-4,4-4-4,3-4-1,0-2 1,-1 1 2,-2-2 5,-3 4 5,-2 0 6,-4 7 5,-9 9 5,0 0 1,0 0 2,3 15 1,-9 1-3,1 4-3,0 1-3,4 0-1,0-1-1,5-2-1,6-7-2,5-6-1,5-6 0,0-8-1,4-5 0,-2-2-1,2-5 0,-2-3 1,-3 1-1,-1 0 0,-6 3 1,-1 3 0,-2 4 1,-9 13 0,10-8 1,-10 8 1,-3 18 1,0 1 0,-2 4 0,1 6 1,-1 4 1,1 4-2,-1-3-1,5 2 0,0-1-2,2 0 0,0-2-1,-1 0 0,-1-4 0,-5-1 0,1-5 0,-2-4 0,-2-1 1,-3-6-1,-4-3 0,-2-4 1,0-2 0,-4 0-1,-2-4 0,-1-1 0,-3-1 1,1-2-1,1-1 0,4-1 0,2 1-3,2-5-6,6 0-25,11 11 1,-7-24-2,14 10 3</inkml:trace>
        </inkml:traceGroup>
        <inkml:traceGroup>
          <inkml:annotationXML>
            <emma:emma xmlns:emma="http://www.w3.org/2003/04/emma" version="1.0">
              <emma:interpretation id="{2ACC1109-B9CD-4CE3-8D7F-7907A7EDCE38}" emma:medium="tactile" emma:mode="ink">
                <msink:context xmlns:msink="http://schemas.microsoft.com/ink/2010/main" type="inkWord" rotatedBoundingBox="15577,13420 16736,13410 16742,13998 15582,14008"/>
              </emma:interpretation>
              <emma:one-of disjunction-type="recognition" id="oneOf24">
                <emma:interpretation id="interp120" emma:lang="en-IE" emma:confidence="0">
                  <emma:literal>with</emma:literal>
                </emma:interpretation>
                <emma:interpretation id="interp121" emma:lang="en-IE" emma:confidence="0">
                  <emma:literal>With</emma:literal>
                </emma:interpretation>
                <emma:interpretation id="interp122" emma:lang="en-IE" emma:confidence="0">
                  <emma:literal>wlth</emma:literal>
                </emma:interpretation>
              </emma:one-of>
            </emma:emma>
          </inkml:annotationXML>
          <inkml:trace contextRef="#ctx0" brushRef="#br1" timeOffset="-54103.0929">-423 2205 41,'0'0'27,"0"0"0,0 0-1,-12 8-18,8 5-3,0 4-3,1 2 0,1 1-1,2 1 0,3 0-1,1-1 1,4-5-1,4-5-1,1-7 1,2-7-2,2-2 0,-1-8 0,0 1 0,-3 1 1,1 0 0,-6 3 0,-8 9 0,13 0 2,-13 0-1,12 19 0,-5-7 0,1 0 1,3 1-1,3-3 0,3-8 0,3-3 0,0-6 0,-2-5 0,1-1 0,-3-6-1,-4-1 1,-4-1 0,-2 0 0,-6-2-1,-2 3 1,-3 2-1,-2 3 1,-2 1-6,-3 2-18,12 12-2,-22-5 1,22 5-1</inkml:trace>
          <inkml:trace contextRef="#ctx0" brushRef="#br1" timeOffset="-53846.0792">89 2075 35,'11'-2'30,"-11"2"2,11 12-2,-7 6-15,-5 5-2,2 11-3,-4 2-1,1 6-3,1-2-3,-2 1-4,3-5-4,-2-9-11,2-10-15,5-5-2,-5-12 0,11-6 0</inkml:trace>
          <inkml:trace contextRef="#ctx0" brushRef="#br1" timeOffset="-53674.0688">141 1876 63,'-12'-19'30,"12"19"0,-13-6-4,13 6-30,-7 14-22,7-14-2,2 20-2,-2-20 0</inkml:trace>
          <inkml:trace contextRef="#ctx0" brushRef="#br1" timeOffset="-52915.0262">248 2172 32,'-1'-13'25,"10"4"1,1-8-1,6-1-13,6 1-6,0-6-3,3 0-2,3-5 0,0 3 0,-4-1 0,-3 2 0,-1 3 0,-3 3 1,-5 3 1,0 7 0,-12 8 1,0 0 0,5 29 1,-7 3-1,-5 6 0,2 9 0,-4 3 1,1 1-2,-1 0-1,2-4 0,1-8-1,1-9 0,4-12 0,3-7-1,-2-11-1,17-13-1,-1-8 0,3-4 0,2 0 0,2 0-1,3 5 0,-5 6 1,-1 13 0,-4 11 2,-4 11-1,-2 4 2,-2 2-1,-1 5 0,-2 1-1,-1-3-9,-2-7-19,6 0 0,-4-12-2,9 1 0</inkml:trace>
          <inkml:trace contextRef="#ctx0" brushRef="#br1" timeOffset="-53386.0535">338 1872 29,'0'18'28,"0"10"3,-8 5-4,3 4-8,-2 14-6,-2 3-5,1 3-1,1 0-4,1-4-1,3-7-4,0-9-2,5-7-7,2-12-12,-4-18-7,12 2-2,-7-17 2</inkml:trace>
        </inkml:traceGroup>
        <inkml:traceGroup>
          <inkml:annotationXML>
            <emma:emma xmlns:emma="http://www.w3.org/2003/04/emma" version="1.0">
              <emma:interpretation id="{C07CBF61-57A3-4A40-9396-3DB1E478E90D}" emma:medium="tactile" emma:mode="ink">
                <msink:context xmlns:msink="http://schemas.microsoft.com/ink/2010/main" type="inkWord" rotatedBoundingBox="17291,13373 18748,13360 18754,14065 17297,14078"/>
              </emma:interpretation>
              <emma:one-of disjunction-type="recognition" id="oneOf25">
                <emma:interpretation id="interp123" emma:lang="en-IE" emma:confidence="0">
                  <emma:literal>95%</emma:literal>
                </emma:interpretation>
                <emma:interpretation id="interp124" emma:lang="en-IE" emma:confidence="0">
                  <emma:literal>as %</emma:literal>
                </emma:interpretation>
                <emma:interpretation id="interp125" emma:lang="en-IE" emma:confidence="0">
                  <emma:literal>as &amp;</emma:literal>
                </emma:interpretation>
                <emma:interpretation id="interp126" emma:lang="en-IE" emma:confidence="0">
                  <emma:literal>95/0</emma:literal>
                </emma:interpretation>
                <emma:interpretation id="interp127" emma:lang="en-IE" emma:confidence="0">
                  <emma:literal>as ¥</emma:literal>
                </emma:interpretation>
              </emma:one-of>
            </emma:emma>
          </inkml:annotationXML>
          <inkml:trace contextRef="#ctx0" brushRef="#br1" timeOffset="-52176.9844">1440 1981 11,'10'-4'23,"-10"4"1,3-15 0,-3 15-8,-3-18-4,3 18-2,-1-14-1,1 14-2,-7-19-2,5 8 0,2 11-2,-14-17-2,1 15 0,1 4 0,-6 7-1,-1 7 0,-4 6 0,1 6 1,1 5-1,4 4 1,6-2-1,6 0 0,6-9 0,10-6 0,7-9-1,4-10-1,5-8-1,1-9 0,3-6 0,-6-3 0,-3 2 0,-5-2 1,-2 4 1,-7 8 2,-8 13 1,0 0 1,2 21 1,-6 9 0,-2 4 1,1 10-1,-2 2 1,3 2-2,0-3 0,4-3 1,0-7-4,1-10-6,6-10-20,1-3-4,-8-12-1,20-3 0</inkml:trace>
          <inkml:trace contextRef="#ctx0" brushRef="#br1" timeOffset="-51620.9526">2010 1938 49,'0'0'27,"-5"-16"1,5 16-3,-13-10-16,2 6-4,0 2-2,-2 2-2,-2 2 0,-1 3-1,-3 2 0,-3 1 0,-2 2 1,1 3-1,-2-1 0,2 1 0,5 0 0,0 1 1,5-2-1,1 0 0,12-12 0,-14 20 0,14-20 1,0 15-1,0-15 0,0 0 0,19 11 1,-4-9-1,4 2 1,5 0-1,0 3 0,5 4 1,3 8-1,-3 3 1,-1 6-1,-4 3 0,-5 5 0,-9 0 0,-4 0 1,-9-2-1,-5-3 0,-9-2 0,-4-7 1,-4-4 0,-3-7 0,-2-6-1,1-7 0,0-5 0,1-7-5,8-4-17,3 0-7,-3-8-1,11 4 0</inkml:trace>
          <inkml:trace contextRef="#ctx0" brushRef="#br1" timeOffset="-51109.9228">2357 1866 30,'0'0'26,"0"0"1,0 0-1,0 0-10,-12 16-6,1-8-3,1 7-4,-5 0-1,2 6 0,0-1-2,4 3 1,2-1-1,5-4 1,7-2-2,5-7 0,6-5-2,5-8 0,5-3-1,-3-6 0,0-3 0,-4-4 1,-1 1 0,-7-2 2,-4 4 2,-5 2 0,-5 2 0,-5 2 1,8 11-1,-16-12-11,3 8-15,13 4-1,-12 5 1,12-5-1</inkml:trace>
          <inkml:trace contextRef="#ctx0" brushRef="#br1" timeOffset="-50861.9092">2648 1811 63,'0'0'32,"10"-15"0,-10 15 0,-4 13-16,-4 4-9,-4 14-3,-4 8-1,-3 9-1,-6 10 0,-3 8-2,-1 1 1,0 1-1,-2 0-2,5-7-2,2-2-12,6-7-18,1-18 1,11-7-1,6-27 2</inkml:trace>
          <inkml:trace contextRef="#ctx0" brushRef="#br1" timeOffset="-50538.8905">2614 2248 41,'0'0'29,"0"0"0,-17 8 0,3 14-12,-3 1-9,5 6-2,-1 1-2,7 1-1,6-4-1,9-5 0,7-7-4,6-10-1,5-8-1,-2-8-3,3-4-1,-3-8-3,-6-2 1,-10-8 0,0 6 2,-10 2 3,-7 3 2,-1 3 1,-5 4 2,0 8-1,-2-5-19,5 14 0,-5-7-1,16 5-1</inkml:trace>
        </inkml:traceGroup>
        <inkml:traceGroup>
          <inkml:annotationXML>
            <emma:emma xmlns:emma="http://www.w3.org/2003/04/emma" version="1.0">
              <emma:interpretation id="{3767D71D-911B-4AB2-B849-AD67112B76AE}" emma:medium="tactile" emma:mode="ink">
                <msink:context xmlns:msink="http://schemas.microsoft.com/ink/2010/main" type="inkWord" rotatedBoundingBox="19257,13301 22496,13272 22502,13944 19263,13972"/>
              </emma:interpretation>
              <emma:one-of disjunction-type="recognition" id="oneOf26">
                <emma:interpretation id="interp128" emma:lang="en-IE" emma:confidence="0">
                  <emma:literal>confidence</emma:literal>
                </emma:interpretation>
                <emma:interpretation id="interp129" emma:lang="en-IE" emma:confidence="0">
                  <emma:literal>confidence -</emma:literal>
                </emma:interpretation>
                <emma:interpretation id="interp130" emma:lang="en-IE" emma:confidence="0">
                  <emma:literal>confidence `</emma:literal>
                </emma:interpretation>
                <emma:interpretation id="interp131" emma:lang="en-IE" emma:confidence="0">
                  <emma:literal>confidence.</emma:literal>
                </emma:interpretation>
                <emma:interpretation id="interp132" emma:lang="en-IE" emma:confidence="0">
                  <emma:literal>confidence _</emma:literal>
                </emma:interpretation>
              </emma:one-of>
            </emma:emma>
          </inkml:annotationXML>
          <inkml:trace contextRef="#ctx0" brushRef="#br1" timeOffset="-49748.8455">3349 2123 17,'0'0'23,"0"0"1,6-18 0,-6 18-9,0 0-4,0 0-4,0-12-3,0 12 0,0 0-2,-13-3 0,13 3-1,-17 8 0,6 2-1,-3 2 1,-2 3 0,0 7 1,3 3-1,2 4 1,2 1 0,7-3-1,7-2-2,7-4-10,8-1-15,3-11-2,7-3 1,-3-11 0</inkml:trace>
          <inkml:trace contextRef="#ctx0" brushRef="#br1" timeOffset="-49441.8269">3560 2167 51,'-6'-21'29,"6"21"0,-18-6 0,6 11-17,1 9-5,1 6-4,4 4-1,3 4-1,6-1-1,5-1-1,4-3-1,8-7 0,4-6-2,2-9 0,1-7-1,-5-5 0,-2-7 0,-4-4 2,-8-2 0,-4-1 2,-8-1 1,-1 5 1,-5 4 0,0 0-1,-5 6-2,2 3-16,3 8-6,-2-3-2,12 3 0</inkml:trace>
          <inkml:trace contextRef="#ctx0" brushRef="#br1" timeOffset="-49123.8096">3766 2266 49,'0'0'28,"16"10"1,-16-10 0,0 0-19,0 0-3,0 0-1,11-2-2,-11 2 0,8-14 0,0 0-1,1-4-3,5-4-1,3-3-1,4 0-2,0 2 2,4 5-1,-3 2 1,-3 11-1,0 7 2,-3 8 0,-6 9 1,-2 6 0,-4 4 0,-3 3-3,-1-1-11,-2-5-13,3 5-2,-5-11 1,7 0-1</inkml:trace>
          <inkml:trace contextRef="#ctx0" brushRef="#br1" timeOffset="-48497.7723">4189 2110 10,'11'-1'17,"0"-7"0,11 7-1,2-5-10,7 2-5,5-1-6,-2-5-11,6 9-1,-9-6 0</inkml:trace>
          <inkml:trace contextRef="#ctx0" brushRef="#br1" timeOffset="-48696.7848">4482 1774 3,'0'0'18,"-16"-8"0,16 8-4,-16 3-2,7-1-3,-3 0-2,0 0-1,-6 3-3,1 3 0,-2 4 1,-4 9 0,4 9 0,-2 9 1,4 8 0,0 7 0,6 3-1,4 3 0,4-3-3,6-6-2,0-6-3,4-10-6,1-7-9,-3-14-6,3 0 0,-8-14 0</inkml:trace>
          <inkml:trace contextRef="#ctx0" brushRef="#br1" timeOffset="-48275.7596">4558 2180 67,'6'12'29,"2"2"-1,-8 2-7,2-1-15,0 5-5,0 1-7,0 0-16,-2-6-5,3 3-3,-3-18 2</inkml:trace>
          <inkml:trace contextRef="#ctx0" brushRef="#br1" timeOffset="-47402.7108">4857 2126 41,'1'-13'26,"-1"13"1,-4-13-3,4 13-15,-9-6-5,9 6-2,-17 9-2,2 3 1,-2 7 0,-1 3-1,-1 4 1,1 4-1,3 3 1,4-6-1,5-1 0,4-6-1,8-6 0,5-9-1,7-8 0,0-9 0,7-7 1,-2-7-1,2-5 1,2-8 1,-1-6-1,-2-8 0,3-4-3,-1-3-2,0-1 0,-3 2 1,-3 7 2,-3 8 2,-6 10 1,-3 12 4,-8 22 4,0 0 4,-14 20-2,5 13 0,-7 7-2,3 12-2,-3 10 0,3 7-3,-1 5-2,6-3-2,6-4 0,3-8 0,6-9 0,6-13-1,6-13 1,3-15 0,6-14 0,0-12 0,-1-8 1,-1-6-1,-1-1 1,-5-5-1,-3-1 0,-4 2-2,-5 5 0,-5 2 0,-4 11 0,-4 4 0,-7 10 2,-3 9 0,-4 10 2,-2 6 1,0 10 0,1 6 1,3 1 0,5 3-1,5-5-1,6-3-1,9-7-2,4-7-3,8-8-6,5-3-14,-1-15-3,5 3 0,-6-9 1</inkml:trace>
          <inkml:trace contextRef="#ctx0" brushRef="#br1" timeOffset="-47070.6907">5321 2211 42,'0'0'26,"-3"24"3,-3-8-6,2 0-9,0 5-5,-3-2-2,3-2-2,0-4-1,4-13 0,-2 12-2,2-12 0,11-16-2,-1-3-1,7-6-1,0-3 0,6-1-1,-2 0 0,3 5 1,-5 5-1,-1 9 1,-3 7 1,-5 11 2,-6 4-1,0 8 0,-6 3 1,-1 2-1,-2-3-2,4 0-6,-3 0-17,2-11-2,8 1 0,-6-12-1</inkml:trace>
          <inkml:trace contextRef="#ctx0" brushRef="#br1" timeOffset="-46613.6646">5688 2071 42,'0'0'27,"-4"-17"1,4 17 0,0 0-17,-18 13-2,11 5 0,-4 5-3,2 4 0,-2 5-1,4 3-2,2-1-1,7-3-1,2-5-1,7-6 0,7-6-1,7-8 0,2-10-1,5-6-1,2-8-2,-1-10 1,-1-2 0,-5-7 0,-3-2 2,-5 3-1,-8 1 1,-7 4 2,-4 6 0,-7 9 1,-6 6 1,-6 11 0,-4 9 2,-1 9 0,-2 6 0,7 6 0,1 2 2,9 4-2,8 0-2,10-2 0,12-4-4,5-10-11,9-6-18,10 1 0,-1-12-1,5 0 0</inkml:trace>
          <inkml:trace contextRef="#ctx0" brushRef="#br1" timeOffset="-45753.6169">6449 2032 68,'0'0'34,"0"0"-3,0 0 1,0 0-19,0 0-8,0 0-3,0 0-4,0 0-5,10 2-21,-10-2-3,0 0-1,11 3-1</inkml:trace>
        </inkml:traceGroup>
      </inkml:traceGroup>
    </inkml:traceGroup>
    <inkml:traceGroup>
      <inkml:annotationXML>
        <emma:emma xmlns:emma="http://www.w3.org/2003/04/emma" version="1.0">
          <emma:interpretation id="{A3AC9F01-CC68-44CA-A72A-E3C76948DF3D}" emma:medium="tactile" emma:mode="ink">
            <msink:context xmlns:msink="http://schemas.microsoft.com/ink/2010/main" type="paragraph" rotatedBoundingBox="6901,14449 15107,13650 15281,15442 7075,162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6A0EDA4-E2C4-48B1-8596-0E8F4B46F0CC}" emma:medium="tactile" emma:mode="ink">
              <msink:context xmlns:msink="http://schemas.microsoft.com/ink/2010/main" type="inkBullet" rotatedBoundingBox="6901,14449 7533,14388 7675,15848 7043,15910"/>
            </emma:interpretation>
            <emma:one-of disjunction-type="recognition" id="oneOf27">
              <emma:interpretation id="interp133" emma:lang="en-IE" emma:confidence="0">
                <emma:literal>it</emma:literal>
              </emma:interpretation>
              <emma:interpretation id="interp134" emma:lang="en-IE" emma:confidence="0">
                <emma:literal>if</emma:literal>
              </emma:interpretation>
              <emma:interpretation id="interp135" emma:lang="en-IE" emma:confidence="0">
                <emma:literal>wise</emma:literal>
              </emma:interpretation>
              <emma:interpretation id="interp136" emma:lang="en-IE" emma:confidence="0">
                <emma:literal>w'':</emma:literal>
              </emma:interpretation>
              <emma:interpretation id="interp137" emma:lang="en-IE" emma:confidence="0">
                <emma:literal>wt's:</emma:literal>
              </emma:interpretation>
            </emma:one-of>
          </emma:emma>
        </inkml:annotationXML>
        <inkml:trace contextRef="#ctx0" brushRef="#br2" timeOffset="-175168.0191">-8456 3990 13,'0'0'16,"3"-11"0,-3 11-8,0 0-6,0 0-1,4-11 1,-4 11 0,0 0 1,0 0 0,-5 12 2,5-12 0,-11 18 1,6-5 1,-2 6-1,0 1 1,3 4-1,-1 2-1,2-1-1,4 3 0,4-4 0,2-3-2,3-5-1,3-2-1,4-4-5,1-5-10,-2-8-11,4 3 1,-5-10-1,0 7 0</inkml:trace>
        <inkml:trace contextRef="#ctx0" brushRef="#br2" timeOffset="-175550.0409">-8619 4019 10,'0'0'20,"0"0"-2,0 0-4,0 0-5,0 0-3,4-11-3,-4 11-1,9-5-1,-9 5-1,13-4 2,-13 4-2,14 1 0,-14-1 0,10 4 1,-10-4-1,10 7 0,-10-7 0,0 0 0,5 14 0,-5-14 0,0 0 0,2 11 0,-2-11 0,0 0 0,0 0-1,0 0 1,0 0 0,0 10 0,0-10-2,0 0 2,7 13 0,-7-13 2,4 15-2,-4-15 1,4 22-1,-2-11 1,-2 3 0,-2-2 1,-2 3 0,-2-1 1,-2-3 1,-1 2-1,-3-6 1,1 3-1,-2-4 0,-2 2 0,2-4-2,1-1 0,0 0-1,2-3-2,10 0-7,-12 3-12,12-3-4,0 0 1,-11-21-1</inkml:trace>
        <inkml:trace contextRef="#ctx0" brushRef="#br2" timeOffset="-174592.9853">-8541 3787 13,'0'0'22,"0"0"1,0 0-2,0 0-7,-10-3-3,10 3-2,0 0-3,0 0-1,0 0 0,0 0-2,0 0 1,0 0 0,0 0-1,0 0 1,10 8-1,-10-8 0,12 5 0,-2-2-1,0-1-1,2 1 1,1-1-1,1 1 0,-1-1-1,-3 1 1,1-1-1,-11-2 0,12 3 0,-12-3 0,0 0-3,0 0-5,0 0-15,11 1-6,-11-1-1,0 0 0</inkml:trace>
        <inkml:trace contextRef="#ctx0" brushRef="#br2" timeOffset="-181210.3632">-8709 2909 17,'1'-14'17,"-1"14"-1,0 0-5,0 0-2,0 0-2,0 0-2,4-13 0,-4 13 0,0 0 0,0 0 0,0 0 1,2-15 1,-2 15-1,0 0 1,0 0-2,0 0 0,0 0-1,0 0-1,2-12-1,-2 12-1,0 0 0,0 0-1,0-12 1,0 12 0,0 0 0,0 20 1,0-2 0,-2 4 0,2 4 1,-2 4-1,2 1 1,0 2-1,1-2 1,0-5-2,0-1 1,-1 0 0,1-3-1,-1-3 0,1-2 0,-1-2 0,0-1-1,0-14 1,1 19-1,-1-19 0,0 0 0,0 0 1,0 0-1,0 0 0,0 0-1,0 0-3,0 0-17,3-15-10,-3 15-1,-6-16 0,6 16 0</inkml:trace>
        <inkml:trace contextRef="#ctx0" brushRef="#br2" timeOffset="-179455.2643">-8952 3996 12,'-9'-16'20,"9"16"0,0 0-1,0 0-8,0 0-2,0 0-2,3 16 0,-3-16 0,6 20 0,-2-7 0,2 2 0,-1-2-2,6 1-1,-3-1 0,7-3-2,-4-5 0,6-4-1,-1-6 0,1-5 0,0-6 0,0-3-1,-1-5 1,-2-6 0,-1-4 0,-3-1 0,0-5-1,-5 2 1,2 1 0,-5 1 0,0 0 0,-2 9 0,-2 2 0,0 6 0,-1 4 1,-2 4-1,5 11 1,-10-9-2,10 9-2,-10 4-6,10-4-19,-2 14-2,2-14-2,-5 19 0</inkml:trace>
        <inkml:trace contextRef="#ctx0" brushRef="#br2" timeOffset="-179950.2926">-8987 3685 8,'6'-11'6,"-6"11"1,0 0 1,4-11 0,-4 11 0,0 0 1,5-13-2,-5 13 0,0 0 0,1-13-1,-1 13 0,0 0-1,1-14 0,-1 14 0,0 0 0,0 0-2,0 0 1,0 0-2,0 0 2,0 0 0,0 0-1,0 0 1,3 15 0,-3 0 1,0 3 0,0 9 1,0 0-2,0 14-1,-2 3 1,3 9-2,-3 3 0,1 4-1,-2 0 2,2-2-2,-2-4 0,0-4 1,1-11-1,0-4 1,2-11 0,-2-5-1,2-6 0,0-13-1,2 14 0,-2-14-3,0 0-4,6-17-13,-4 2-12,-1 2 1,-1-2-2,1 0 1</inkml:trace>
      </inkml:traceGroup>
      <inkml:traceGroup>
        <inkml:annotationXML>
          <emma:emma xmlns:emma="http://www.w3.org/2003/04/emma" version="1.0">
            <emma:interpretation id="{426C2A33-DF25-4A6E-988C-E86B2C1E8B51}" emma:medium="tactile" emma:mode="ink">
              <msink:context xmlns:msink="http://schemas.microsoft.com/ink/2010/main" type="line" rotatedBoundingBox="8028,14429 15115,13739 15281,15442 8194,16133"/>
            </emma:interpretation>
          </emma:emma>
        </inkml:annotationXML>
        <inkml:traceGroup>
          <inkml:annotationXML>
            <emma:emma xmlns:emma="http://www.w3.org/2003/04/emma" version="1.0">
              <emma:interpretation id="{32B647A9-1341-46E1-97D4-5511C2106E62}" emma:medium="tactile" emma:mode="ink">
                <msink:context xmlns:msink="http://schemas.microsoft.com/ink/2010/main" type="inkWord" rotatedBoundingBox="8028,14429 9703,14266 9869,15970 8194,16133">
                  <msink:destinationLink direction="with" ref="{0DC21AE9-D0FA-4851-86C8-DD5F86DEA9B9}"/>
                </msink:context>
              </emma:interpretation>
              <emma:one-of disjunction-type="recognition" id="oneOf28">
                <emma:interpretation id="interp138" emma:lang="en-IE" emma:confidence="0">
                  <emma:literal>"1090?</emma:literal>
                </emma:interpretation>
                <emma:interpretation id="interp139" emma:lang="en-IE" emma:confidence="0">
                  <emma:literal>'1090?</emma:literal>
                </emma:interpretation>
                <emma:interpretation id="interp140" emma:lang="en-IE" emma:confidence="0">
                  <emma:literal>"090?</emma:literal>
                </emma:interpretation>
                <emma:interpretation id="interp141" emma:lang="en-IE" emma:confidence="0">
                  <emma:literal>"10907,</emma:literal>
                </emma:interpretation>
                <emma:interpretation id="interp142" emma:lang="en-IE" emma:confidence="0">
                  <emma:literal>'10907,</emma:literal>
                </emma:interpretation>
              </emma:one-of>
            </emma:emma>
          </inkml:annotationXML>
          <inkml:trace contextRef="#ctx0" brushRef="#br3" timeOffset="-160151.1601">-7586 3942 4,'0'0'12,"-1"-12"-2,1 12-5,0 0-3,0 0 0,0-12-1,0 12 0,0 0 1,0 0-1,0 0 1,2-11-1,-2 11 1,0 0 0,0 0 2,0 0 1,3 15 1,-2-2 1,-1 2 1,2 8 2,-1 2-1,1 6 0,-2 0-1,1 3-2,-2-3 0,2 1-1,-1-5-1,3-4-1,-3-6 0,1-2-2,-1-15-1,3 15-1,-3-15-3,0 0-9,0 0-13,10-9-2,-10-2 1,0 11 0</inkml:trace>
          <inkml:trace contextRef="#ctx0" brushRef="#br3" timeOffset="-159575.1272">-7382 3922 12,'0'0'16,"0"0"-3,-3 16-2,3-16-1,-4 15-1,2-3 0,0 3 1,1 4-2,-2 3-1,3 6 0,0-1-1,1 4-1,1-3-1,7-2-1,-1-4-1,2-2 0,5-7-1,0-5 0,2-6 0,0-6-1,1-4 1,-3-7 0,0-1-1,-4-5 0,-2 0 0,-5-5 0,-4-2 0,0 2 0,-7 3 0,2 0 1,-7 1-1,2 1 0,-3 4 0,3 1 1,-1 4-1,0 0 0,2 8-1,0-3-5,9 7-14,0 0-6,-16 8-2,16 3 1</inkml:trace>
          <inkml:trace contextRef="#ctx0" brushRef="#br3" timeOffset="-158988.0933">-7031 3906 26,'0'0'23,"3"-14"1,-3 14-1,0 0-13,0 0-1,0 0-2,0-13-1,0 13-1,0 0-1,0 0 0,-15-11-1,15 11-1,-14 1-1,4 3 0,1 4 0,-3 5-2,4 5 1,-1 3 0,1 3 0,4 2 0,1-4 0,5 3-1,3-8 2,3-2-1,1-5-1,3-6 1,3-5-1,-2-7 0,3-3 0,-2-4 0,-3-2 1,-1-3-1,1 0 1,-5 0 0,-2 4-1,0 3 2,-4 13-1,0 0 1,0 0 0,3 13-1,-3 4 1,0 9 0,1 3 1,1 3-1,1 2 0,0 0 0,1-6 0,1-2-2,2-2-4,-1-10-6,-6-14-13,19 20-5,-19-20 1,15 0 0</inkml:trace>
          <inkml:trace contextRef="#ctx0" brushRef="#br3" timeOffset="-158550.0683">-6819 3969 30,'2'-22'26,"-2"22"0,3-12-1,-3 12-11,0 0-5,0 0-2,-4 12-3,0 0 1,2 7-2,-3 4 1,3 5-1,-2 5-1,4 4 2,2-5-2,4-1 1,4-4-2,5-7 1,1-5-1,4-7-1,1-11 1,2-5-1,-3-5 0,-1-7 0,-1-3 0,-9-6-1,-4-2 1,-5-2 0,-4 3 0,-5 2 0,-6 5 0,-3 4 1,-1 2-1,0 6 0,-1 5 0,2 2 1,0 4-3,1 1-5,6 6-13,11-7-10,-14 15-2,14-15 2,-4 16-2</inkml:trace>
          <inkml:trace contextRef="#ctx0" brushRef="#br3" timeOffset="-156511.9504">-6404 3715 2,'0'0'18,"0"0"1,0 0-1,4-11-8,-4 11 1,0 0 1,0 0-2,0 0 1,5-14 0,-5 14-2,0 0-1,0 0-1,0 0-1,0 0-2,8-11-2,-8 11 0,11-8-1,-2 6-1,3-1 0,3 2 1,0 1-1,1 3 0,2 0 0,-2 4 1,-3 1-1,0 4 0,-5-1 1,0 0-1,-4 1 1,1 2-1,-5 0 1,-2 0-1,-3-1 1,-1 1-1,-2-2 0,-5 2 1,1 1-1,-4 0 0,-1 1 0,1-2 0,0 1 0,2-2-1,2 1 2,5-1-2,7-13 1,-8 18 0,8-18 0,1 16 0,-1-16 0,7 18 0,-7-18 0,9 20 0,-5-9 0,-1 0 0,0 2 0,-1-1 0,1 1 0,-3-13-2,4 21-5,-4-21-14,0 12-8,0-12-2,0 0 0,5 15 1</inkml:trace>
          <inkml:trace contextRef="#ctx0" brushRef="#br3" timeOffset="-156088.9278">-6328 4371 30,'0'0'26,"0"0"0,0 0 1,-4 11-11,4-11-9,0 0-1,0 0-3,1 14 0,-1-14-1,2 11 0,-2-11 0,0 0 0,8 14 0,-8-14-1,0 0 0,13-4 0,-13 4-1,6-13 1,-6 13-1,-1-14 0,1 14 1,0 0-2,-11-10 1,11 10 0,-11 6 0,11-6 0,-6 14-3,6-14-8,0 0-17,-2 19-1,2-19-1,0 0 0</inkml:trace>
          <inkml:trace contextRef="#ctx0" brushRef="#br3" timeOffset="-162367.2869">-7978 3097 10,'0'0'10,"0"0"-2,0 0-3,0 0 0,0 0-1,0 0 1,0 0 0,0 0 0,0 0 1,0 0 0,0 0-1,0 0 0,0 0-1,0 0 0,0 0-1,0 0-2,0 0 0,0 0 1,0 0-1,0 0 0,0 0 0,0 0 1,6-12-1,-6 12 1,0 0-1,9-11 0,-9 11 0,11-18 0,-3 6 0,1-3-1,-1-2 1,0-3-1,2-2 0,0 1 0,-2 1 0,1 0 0,-3 3 1,0 2-1,-2 3 1,-4 12 0,6-14-1,-6 14 1,0 0 0,0 0 0,0 0 0,7 14 0,-7-14 0,5 20-1,1-9 1,-1 1 0,3 1-1,2-3 1,-2 1 0,2 1-1,1 1 0,-1-2 1,-2 1-1,2 0 1,-3-1-1,0 0 0,-7-11 0,13 17-1,-13-17-2,9 12-5,-9-12-9,0 0-8,0 0 1,10 5-1</inkml:trace>
          <inkml:trace contextRef="#ctx0" brushRef="#br3" timeOffset="-161362.2293">-7845 2872 9,'0'0'6,"0"0"0,0 0 0,-6 18-2,6-18 0,-2 21 1,2-8-1,0 2 1,0 4 0,-1 5 1,1-1 0,0 2 1,0 3-1,1 3 2,-1 1-3,0 0 0,1 2-1,1-5 0,-1 3-2,-1-3 1,2 3-2,-2-3 1,1-2-1,-1 3 1,0 1-1,0-1 1,-1 0 0,0 0 0,1-3 0,0-1-1,0 0 1,1-2-1,1-3 0,-2-2 0,0-2-1,2-2 1,-2-2-1,1 1 0,-1-2 1,0-1-1,0 2 1,0-2-1,1 1 1,-1-1-1,0-11 0,1 22 0,-1-22 1,2 18-1,-2-18 0,0 21 1,0-21-1,1 19 0,-1-19 0,0 18 0,0-18 0,0 15 0,0-15 0,0 0 0,0 14 0,0-14 0,0 0 0,0 0 0,2 13 0,-2-13 0,0 0 0,0 0 0,0 0-2,0 0-7,0 0-16,0 0-2,0 0 1,2-19 0</inkml:trace>
        </inkml:traceGroup>
        <inkml:traceGroup>
          <inkml:annotationXML>
            <emma:emma xmlns:emma="http://www.w3.org/2003/04/emma" version="1.0">
              <emma:interpretation id="{522D3D5F-2D99-4D54-B064-9CB4249E9EFF}" emma:medium="tactile" emma:mode="ink">
                <msink:context xmlns:msink="http://schemas.microsoft.com/ink/2010/main" type="inkWord" rotatedBoundingBox="10941,14828 12582,14668 12632,15174 10990,15334"/>
              </emma:interpretation>
              <emma:one-of disjunction-type="recognition" id="oneOf29">
                <emma:interpretation id="interp143" emma:lang="en-IE" emma:confidence="0">
                  <emma:literal>1090.</emma:literal>
                </emma:interpretation>
                <emma:interpretation id="interp144" emma:lang="en-IE" emma:confidence="0">
                  <emma:literal>109°.</emma:literal>
                </emma:interpretation>
                <emma:interpretation id="interp145" emma:lang="en-IE" emma:confidence="0">
                  <emma:literal>1090-</emma:literal>
                </emma:interpretation>
                <emma:interpretation id="interp146" emma:lang="en-IE" emma:confidence="0">
                  <emma:literal>1090,</emma:literal>
                </emma:interpretation>
                <emma:interpretation id="interp147" emma:lang="en-IE" emma:confidence="0">
                  <emma:literal>109o-</emma:literal>
                </emma:interpretation>
              </emma:one-of>
            </emma:emma>
          </inkml:annotationXML>
          <inkml:trace contextRef="#ctx0" brushRef="#br1" timeOffset="-25166.4389">-5077 3308 6,'4'-20'16,"-4"20"-1,4-15-4,-4 15-2,0 0 1,7-12-1,-7 12 1,0 0-1,0 0-1,0 0-1,0 0-1,0 0-1,0 0-1,0 12 0,0 4-1,-1 3 1,2 10-1,-1 4 0,0 7 0,1 4 0,0 0 0,1 1-1,1-5-1,0-1-2,-1-11-1,2-5-7,0-7-13,-4-16-5,12 10-3,-12-10 2</inkml:trace>
          <inkml:trace contextRef="#ctx0" brushRef="#br1" timeOffset="-24730.4144">-4872 3338 21,'9'-26'22,"-9"26"2,4-15 0,-4 15-13,0 0-5,0 0-1,0 0-1,-1 13-1,-2 7 1,-2 6-1,-2 8 0,3 5 0,0 3-1,2 0 0,4-2 0,4-4-1,6-7 0,4-9-1,5-10-1,6-11 0,-1-9 0,2-7-1,-4-8 0,-2-2 1,-7-5-1,-6-3 0,-5-2 2,-8 2-1,-5 1 1,-2 3 1,-3 6-1,-1 3 0,-1 5 1,2 7-1,2 2-2,3 4-14,9 4-9,-13 10-2,11 2 1,2-12 0</inkml:trace>
          <inkml:trace contextRef="#ctx0" brushRef="#br1" timeOffset="-24166.3823">-4417 3243 21,'0'0'14,"0"0"0,-12-10-2,12 10-3,-13 3-2,13-3-2,-16 7 1,4-2-2,0 3-1,-1 4 0,-1 3-1,0 5 1,-1 4-1,2 3 1,4 2 0,5-1 0,2 1 0,8-3-1,2-9 1,7-4-1,3-8-1,2-8 0,3-7 0,-4-6 0,-1-5-1,-2-3 1,-4-2-1,-2 0 0,-5 2 1,-1 5-1,-1 4 0,-3 15 1,0 0 1,0 0 1,-4 18 1,0 7 0,4 10 1,-4 4-1,4 4 1,0 0-1,3-4-1,2-3-2,2-4-1,4-10-5,-2-8-9,2-11-15,5 0-1,-5-14-1,5-2 0</inkml:trace>
          <inkml:trace contextRef="#ctx0" brushRef="#br1" timeOffset="-23784.3604">-4188 3322 48,'0'0'28,"0"0"2,0 0-3,-15 15-15,11 11-5,-4 2-2,3 11-2,1 4-1,2 2 1,2-1-1,6-6 1,5-1-3,4-11 0,6-11-2,5-10 0,3-8-2,-2-11-1,2-3 0,-4-9-1,-3-5 0,-6-7 0,-8 4 1,-6-5 2,-7 3 3,-4 2 3,-7 4 1,-1 8 1,-5 2 1,-1 8 0,-1 3-1,5 5-1,2 4-6,1 3-19,4-5-8,12 2-1,0 0 0</inkml:trace>
          <inkml:trace contextRef="#ctx0" brushRef="#br1" timeOffset="-23369.3364">-3636 3468 54,'-8'-7'29,"8"7"1,0 0-2,-10 3-16,10-3-4,0 0-2,0 0-1,0 0-2,14-2 0,-5 1-1,3 4 1,4-3-1,2 2-1,2 0 1,2 1-1,2-1-2,-3-3-1,0 2-4,-2-4-11,-5-2-15,1 4 0,-15 1-1,17-9 1</inkml:trace>
        </inkml:traceGroup>
        <inkml:traceGroup>
          <inkml:annotationXML>
            <emma:emma xmlns:emma="http://www.w3.org/2003/04/emma" version="1.0">
              <emma:interpretation id="{99BE20EF-828C-4347-B20C-3E31A623187B}" emma:medium="tactile" emma:mode="ink">
                <msink:context xmlns:msink="http://schemas.microsoft.com/ink/2010/main" type="inkWord" rotatedBoundingBox="12919,14517 15170,14297 15248,15097 12997,15317"/>
              </emma:interpretation>
              <emma:one-of disjunction-type="recognition" id="oneOf30">
                <emma:interpretation id="interp148" emma:lang="en-IE" emma:confidence="0">
                  <emma:literal>1.96480</emma:literal>
                </emma:interpretation>
                <emma:interpretation id="interp149" emma:lang="en-IE" emma:confidence="0">
                  <emma:literal>1-96480</emma:literal>
                </emma:interpretation>
                <emma:interpretation id="interp150" emma:lang="en-IE" emma:confidence="0">
                  <emma:literal>1.96140</emma:literal>
                </emma:interpretation>
                <emma:interpretation id="interp151" emma:lang="en-IE" emma:confidence="0">
                  <emma:literal>1.964fo</emma:literal>
                </emma:interpretation>
                <emma:interpretation id="interp152" emma:lang="en-IE" emma:confidence="0">
                  <emma:literal>1.964f0</emma:literal>
                </emma:interpretation>
              </emma:one-of>
            </emma:emma>
          </inkml:annotationXML>
          <inkml:trace contextRef="#ctx0" brushRef="#br1" timeOffset="-22844.3064">-3036 3254 23,'-4'-16'23,"4"16"2,0 0 0,0 0-7,-1 14-6,0 1-2,2 8-2,-3 7-1,2 6-1,-2 4 0,2 4-1,-3 3 0,3-3-3,0-6-1,3-3 0,-1-6-6,1-12-9,-3-17-15,14 15-1,-14-15-2,18-17 2</inkml:trace>
          <inkml:trace contextRef="#ctx0" brushRef="#br1" timeOffset="-22655.2958">-2898 3445 83,'0'0'34,"0"0"-1,4-13-1,-4 13-27,0 0-16,10-12-21,-10 12-1,10-10-1,-10 10 1</inkml:trace>
          <inkml:trace contextRef="#ctx0" brushRef="#br1" timeOffset="-22031.2601">-2627 3264 51,'0'0'27,"9"-11"1,-9 11-3,0 0-12,0 0-4,13-7-2,-13 7-2,0 0 1,4-15-2,-4 15-1,1-13 0,-1 13-1,0-15-1,0 15 0,-7-10 0,7 10 0,-13-5 0,13 5 0,-20 8-1,10 2 0,-4 6 0,1 5 0,3 3 0,0 6 0,3 1 0,3 1 0,4-3 0,4-2 0,4-6 0,3-6-1,6-7 1,1-11-1,0-7 0,0-3 0,-1-7 1,-1-4-1,-1-2 0,-5 1 0,-2 3 1,-4 2-2,-1 6 1,-3 14 1,0 0-1,0 0 2,-3 17-1,2 11 2,-2 4-1,2 7 1,-2 3-1,3 2 1,2-1-1,-2-5-4,5-1-5,-3-7-11,1-10-12,4 0-1,-7-20 0,11 18 0</inkml:trace>
          <inkml:trace contextRef="#ctx0" brushRef="#br1" timeOffset="-21572.2338">-2317 3166 56,'5'-11'26,"-5"-2"1,0 13-7,0 0-12,0 0-2,-4 19-2,0 1 0,-2 10 0,-3 6 0,-1 9 1,0 7-2,-2 3 2,3 1-2,3-1 0,2-7-2,5-4 2,4-8-2,8-10 0,6-12-1,6-9 0,2-9-2,-2-5 0,-1-4 1,-6-9-2,-1-1 1,-8-2-1,-6 1-1,-8 0 2,-3 3 1,-8 1 0,-2 5 1,-2 4-1,-2 5 1,0 5 0,3 2-3,0 4-18,1-4-7,18-1-2,-15 5 2</inkml:trace>
          <inkml:trace contextRef="#ctx0" brushRef="#br1" timeOffset="-17862.0217">-1915 3348 8,'0'0'18,"-10"-2"2,10 2-2,0 0-5,-9 0-1,9 0-2,0 0-2,0 0-2,0 0-2,0 0 0,0 0-2,0 0-1,13-3 0,-3 3 0,1 0 0,4 1 0,7 0 0,5-2 1,10 1-1,4-1 0,11 1 1,8-2-1,7 0 0,9 1-3,6-3-5,1-1-3,2 0-2,-3 0 0,-1-1-1,-8 1 1,-7 1 1,-11 3 2,-14-2 0,-6 10-7,-18-9 2</inkml:trace>
          <inkml:trace contextRef="#ctx0" brushRef="#br1" timeOffset="-19847.1336">-1801 2871 4,'0'0'15,"-6"-11"-1,6 11-2,-9-13-8,9 13 0,0 0-1,2-14 0,-2 14 1,0 0 0,0 0 0,10-8 0,-10 8 0,0 0 0,0 0 0,0 0-1,0 0 0,0 0-1,9 7 0,-9-7 1,0 20 0,0-4 1,-4 3-1,0 5 2,-5 4-1,1 3 1,-1 1-1,2-1 0,-1-4 0,5 0 0,3-4-1,2-2 0,7-7-1,2-3 0,3-4-1,3-2 0,2-2-2,-2-4 0,2-1-3,-3-4-2,-2 0-4,-2 1-11,-7-7-7,4 4 1,-8-6 0</inkml:trace>
          <inkml:trace contextRef="#ctx0" brushRef="#br1" timeOffset="-19645.1237">-1680 3007 37,'0'0'26,"0"0"3,0 0-2,2 21-10,-3-5-7,3 5-4,0 1-2,4 3-1,-3 4-1,2-2-4,1-2-5,1-6-12,-1-7-10,4 2 0,-10-14 0,17 4 0</inkml:trace>
          <inkml:trace contextRef="#ctx0" brushRef="#br1" timeOffset="-18952.084">-1408 2902 50,'-4'-19'26,"4"19"0,-8-11-3,8 11-15,-14-5-2,14 5-3,-18 4-1,7 1 0,0 0-1,-2 4 0,2 2-1,-1 0 0,2 1 0,4 2 1,-2 0-1,6 1 0,1-2 0,4 4 0,2 0 0,2 0 0,0 0-1,6 1 1,-1 2 0,2-1 0,0 2 0,3-2 0,-2-3 0,-1 3 0,-3-4 0,-3-5 0,-8-10 0,9 17 1,-9-17-1,0 0 1,-13 1-1,13-1 1,-18-15 0,4 4 1,-1 0 0,-1-3 0,3 2-1,0-1 1,4 0-1,1-1 1,6 3-2,7-1 1,2-1-1,6-1 0,6-1 1,1 1-1,3-3 0,-1 2-1,0-2 2,-3-2-2,-2 4 2,-2 0-1,-7 3-1,-4-2 2,-3 1-1,-4 2 0,3 11 1,-11-18-1,11 18 0,-19-15 0,10 10 0,-2 2 0,0 2 0,11 1-2,-16 1-4,16-1-16,0 0-7,-13 6-1,13-6 1</inkml:trace>
          <inkml:trace contextRef="#ctx0" brushRef="#br1" timeOffset="-18471.0564">-1168 2876 24,'0'0'22,"-2"-11"0,2 11 0,0 0-10,0 0-4,-10 7-4,10-7 0,0 0-1,-12 13 1,12-13 0,-12 18 0,7-4 1,-5 6-1,3 6 1,-5 4-1,4 5 0,1 0 0,6 2-1,2-2 0,9-4-2,6-10 1,10-7 0,6-13-1,5-5 0,1-11 0,2-7-1,-6-7 1,-5-3 0,-6-4-1,-7 0 1,-12 1 0,-6 1 1,-9 3-1,-3 6 0,-4 5 0,-4 7 0,-2 5-1,-2 6 1,2 5-4,1 2-11,1 3-16,6 4-2,0-3 1,7 5-1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50.2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2,'0'0'4,"17"20"-1,-8-13 2,3-3-2,0 1 1,5-1-1,-2 0 0,5-3 0,1 1-2,2-2 1,1-2-1,1 2 0,2-3 0,-3 1 0,2-3 0,0 1 0,-1-1 0,-1 3 0,1-1 0,0 3 0,-1-1 0,0 0-1,-1-1 1,-2 1-1,0 0 1,1 1 0,0-1-1,-1-1 1,1 1 0,-1 1-1,0 0 1,2 0 0,-2 1 0,0 1-1,0-1 2,-1-1 0,-1 1 1,2-1 0,-1-1 0,-1 2 0,0-2-1,3 1 1,-2 1-1,1-1-1,-1 1 0,0 3-1,-2-1 1,1-2-1,-2 0 0,0 0 1,0-1-1,1-1 0,-2 1 0,2-1 1,1 0-1,-3-1 0,2 2 0,-3-1 0,1 2 0,-3-1 1,0 0-1,-2 2 0,1-1 0,-3-1 0,3 1 0,-3-1 0,1 0 0,3 0 0,-4 0 0,3 0 1,0 0-1,-1 0 0,2 0 0,-3-1 0,3 1 1,-3-1-1,3-1 0,-1 2 0,-1 0 2,3-1-2,-1 0-2,0 1 4,-3 0-2,3 0 0,-3 0 0,1 1 0,-1-1 0,1 0 0,-2 0 1,1 1-1,0-1 0,-2 0 0,2 0 0,-10 0-1,15 3 1,-15-3-3,16 9-10,-16-9-7,0 0 0,0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53.6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0 3,'0'0'3,"0"0"1,0 0-1,0 0 0,0 0 1,0 0 0,0 0 1,0 0 0,0 0 0,11 3 1,-11-3-1,0 0 1,0 0-1,17 10 0,-8-7-1,3 0-1,1 0 0,4 1-1,-1-2 0,3 1 0,2-1 1,-2-1 0,1 1-1,2-1 0,0 0 1,1 0 0,1-1-1,0 2-1,0-1 0,0-1 0,-2 1 0,1 0 0,-2 1-1,-2-2 1,-1 0-1,2 0 1,-2 1-1,1-1 1,1-1-1,-2-1 0,1 1 1,2 1-1,-3-1 0,3 1 1,0 0-1,-1-1 0,0 1 0,0-2 0,2 1 1,-1 0-1,1-3 0,1 3 0,-1-2 0,0 2 0,-1 1 0,-3 1 1,2 2-1,-1-1 0,-2 1 0,1 1 0,2-2 0,-1 1 0,2-2 0,1 1 0,-3 0 0,1-1 0,0 1 1,-2 0-1,-1 0 0,-2 3 0,0-2 1,-1 2-1,2-3 1,-1 2 0,2-3 0,-1 0-1,1-1 0,-1-2 0,2 2-1,-3 1 1,0-1 0,0 0 0,-2 0 0,3-1 0,-2 0 0,4-2 1,-4 1-1,5-3 0,-2 2-1,0-2 1,1 1-2,-3 3 2,-2-1 0,0 2 0,-3-2 0,0 2 0,-10 0 0,17 3 0,-17-3 0,13 1 0,-2 0 0,-3-1 0,2 0 0,1 0 1,-2-1-1,1 1 0,-10 0 0,13-1 0,-13 1 0,0 0 1,10 2-1,-10-2 0,0 0 0,0 0 0,4 12 2,-4-12-2,0 0 0,0 0-1,4 12 2,-4-12-1,0 0-8,-1 12-13,4 1-3,-3-13 0,-8 15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4-24T10:45:57.1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 3 75,'0'0'35,"0"0"-2,3-17-2,-3 17-33,0 0-16,0 0-15,1 17-1,-1-17-1,-4 26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46.0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2,'0'0'3,"9"2"1,-9-2-2,10 1 2,-10-1-1,11-3-1,-11 3 0,11-5-1,-11 5 1,11-5-2,-11 5 2,11-4-2,-11 4 1,13-3 0,-13 3 0,14-1 0,-14 1 0,15-1 0,-15 1 0,16 1 0,-16-1-1,14 1 0,-14-1 1,12 1-1,-12-1 0,9 4 1,-9-4 0,8 6 0,-8-6-1,0 0 1,12 5-1,-12-5 2,0 0-2,12 1 0,-12-1 0,11 2 0,-11-2 0,10-2 1,-10 2-1,12-2-1,-12 2 1,15-4-1,-6 0 1,-9 4 0,16 0 0,-16 0 0,15 4 0,-15-4 1,17 4-1,-8-3 2,-9-1-2,13 5 1,-13-5-1,14 3 0,-14-3 0,10 1 0,-10-1 0,9 1 0,-9-1 0,11 1 1,-11-1-1,13-1 0,-13 1 0,13 0 0,-13 0 0,13 0 0,-13 0 0,11 1 0,-11-1 0,12 0 0,-12 0 0,13 2 0,-13-2 0,17 1 0,-17-1 0,16 1 1,-5-1-1,-11 0 0,17 1 0,-17-1 0,17 0 0,-17 0 0,17 4 0,-8-3 0,0 1 0,-9-2 0,19 1 0,-9-2 0,0-1 0,-1 0 1,3-1-1,-2 1 0,-1-1 0,0 2 1,-9 1-1,17-6-1,-17 6 1,15-5-1,-15 5 2,14-4-2,-14 4 1,16-5-2,-16 5 2,16-5 0,-16 5 0,18-5 0,-9 4 0,-9 1 0,17-5 0,-17 5 0,16-1 0,-16 1 0,14-1 0,-14 1 0,11-2 0,-11 2 0,14-1 1,-14 1-1,15-1 0,-15 1 0,16-1 1,-16 1-1,15 0 0,-15 0 0,12 0 0,-12 0 0,12 1 0,-12-1 0,13 1 0,-13-1 0,12 1 0,-12-1 0,15 0 0,-15 0 0,13-2 0,-13 2 1,16-3-1,-16 3 0,18-3 1,-9 0-1,1 1 0,0 0 1,0 0-1,-1 1 0,-9 1 1,17-4-1,-17 4 0,12-3 1,-12 3-1,13-1 0,-13 1 0,13-1 0,-13 1 0,14-1 1,-14 1-1,13-2 0,-13 2 0,13 0 0,-13 0 0,10 0 0,-10 0 0,13 0 0,-13 0 0,16-1 0,-6 1 0,1 0 1,1 0-1,0 1 0,1-1 0,1 0 0,-3 2 0,3-2 0,-3 1 0,-1-2 0,1 1 0,-1-2 0,-10 2 0,18-2 0,-18 2 1,14-3-1,-14 3 0,16-1 0,-16 1 0,17-4 0,-7 3 0,-2 0 0,2-1 0,0-1 0,1 1 0,-1 2 0,0-2 0,-10 2 0,19-2 1,-9 2-1,-1-1 0,1 1-1,-10 0 1,16 1 1,-16-1-1,16 1 0,-16-1 0,12 3-1,-12-3 2,13 2-1,-13-2 0,11 4 0,-11-4 0,10 2 0,-10-2 0,0 0 0,11 1 0,-11-1 0,0 0 0,0 0 0,12 0 0,-12 0 0,0 0 0,12 0 0,-12 0 0,0 0 0,12-1 0,-12 1 0,0 0 0,11-2 1,-11 2-1,0 0 0,9-3 0,-9 3 0,0 0 0,0 0 1,10 2-1,-10-2 0,0 0 0,11 1 0,-11-1 0,9-1 0,-9 1 0,9-3-1,-9 3 1,0 0 0,10-2 0,-10 2 0,0 0 0,0 0 0,9-2 0,-9 2 0,0 0 0,0 0 0,12-2 0,-12 2 1,0 0-1,0 0 0,9-3 0,-9 3 0,0 0 0,0 0 0,0 0 0,11-2 0,-11 2 0,0 0 0,11-1 0,-11 1 0,10-2 0,-10 2 0,11-1 0,-11 1 0,10-1 0,-10 1 0,13-3-1,-13 3 1,18-2 0,-18 2 1,17-3-1,-8 2-1,-9 1 1,12-1 0,-12 1 0,0 0 0,11-3 0,-11 3 0,0 0 0,0 0 0,0 0 0,0 0 0,0 0 0,0 0 0,0 0 0,0 0 0,0 0 0,0 0 0,0 0 0,0 0 0,0 0 0,0 0 0,9 7-6,-9-7-11,0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48.5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 19 2,'3'-13'4,"-3"13"0,0 0-1,0 0 0,0 0-1,0 0-1,0 0 0,-11-6 0,11 6-1,-8 7 1,8-7-1,-12 10 0,12-10 0,-11 10 1,11-10-1,-9 8 0,9-8 0,0 0 1,-9 4-1,9-4 0,0 0 0,-11 2 0,11-2 0,0 0 0,-11 2 1,11-2-1,0 0 0,-11-1 1,11 1-1,0 0 1,0 0-1,0 0 1,0 0-1,0 0 1,0 0-1,0 0 1,0 0-1,0 0 1,0 0-1,0 0 1,0 0-1,11-11 1,-11 11-1,13-5 1,-13 5-1,18-5 0,-6 3 1,0-1-1,2 1 0,0-2 0,-1 3 0,-1-1 0,4 2 0,-3 0 1,-2 2-1,-2-1 0,0 1 0,1 1 1,-1-1-1,0 1 0,-9-3 0,16 5 1,-16-5-1,18 4 0,-18-4 0,14 3 0,-14-3 1,17 4-1,-17-4 1,16 3-1,-16-3 1,16 1-1,-8 0 1,3-1-1,-2 1 1,3-1 0,0 1-1,-3 1 1,4 0-1,-2 1 1,2 0-1,-2 0 0,-2 1 0,4-2 0,-2 1 0,1-2 0,-1-1 0,2 0 1,0 0 0,-1-1-1,4-1 1,-4 2 0,1 3 0,4-3-1,-4 1 1,2 0-1,-4 1 0,1 0 0,1-1 1,-3 2-1,2-3 0,-2 1 0,2-1 1,0 0-1,0-1 0,1 0 0,1-2 0,0 2 1,-1-2-1,2 1 0,-4 2 1,2-1-1,-3 2 0,3-1 0,-4 1 1,1 0-1,1-1 0,-2 0 0,1 0 0,1-1-1,0-1 2,-1-2-1,3 1 0,-3 0 0,4-1 0,-3 1 0,3 1 0,-1 1 0,0 1 0,-1-2 0,1 2 0,-1 0 0,1 0 1,1-1-1,-1 2 0,2-3 0,1 1 0,-2 0 0,0-1 0,0 1 0,-1 1 0,0 0 0,-2 1 0,1-1 0,-1 2 0,-1-1 0,0-1 0,-1 1 0,-9-1 0,16 1 0,-16-1 0,13 1 0,-13-1 1,13 2-1,-13-2 0,10 1 0,-10-1 0,11 2 0,-11-2 0,12 2 0,-3-1 0,-9-1 0,19 0 0,-8-1 0,0-1 0,0 1 0,0 0 0,-2 0 0,-9 1 0,16-3 0,-16 3 0,12-1 0,-12 1 0,13-2 0,-13 2 0,15-2 0,-15 2 0,15-3 0,-15 3 1,16-4-1,-7 1 0,0 1 0,2 1 0,-3-1 0,2 1 0,-10 1 0,18-1 0,-18 1 0,14 0 0,-14 0 0,13 0 0,-13 0 0,14 0 0,-14 0 0,12 1 0,-12-1 0,10 0 0,-10 0 0,0 0 0,13 0 0,-13 0 0,0 0 0,12 1-3,-12-1-7,0 0-7,0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50.2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2,'0'0'4,"17"20"-1,-8-13 2,3-3-2,0 1 1,5-1-1,-2 0 0,5-3 0,1 1-2,2-2 1,1-2-1,1 2 0,2-3 0,-3 1 0,2-3 0,0 1 0,-1-1 0,-1 3 0,1-1 0,0 3 0,-1-1 0,0 0-1,-1-1 1,-2 1-1,0 0 1,1 1 0,0-1-1,-1-1 1,1 1 0,-1 1-1,0 0 1,2 0 0,-2 1 0,0 1-1,0-1 2,-1-1 0,-1 1 1,2-1 0,-1-1 0,-1 2 0,0-2-1,3 1 1,-2 1-1,1-1-1,-1 1 0,0 3-1,-2-1 1,1-2-1,-2 0 0,0 0 1,0-1-1,1-1 0,-2 1 0,2-1 1,1 0-1,-3-1 0,2 2 0,-3-1 0,1 2 0,-3-1 1,0 0-1,-2 2 0,1-1 0,-3-1 0,3 1 0,-3-1 0,1 0 0,3 0 0,-4 0 0,3 0 1,0 0-1,-1 0 0,2 0 0,-3-1 0,3 1 1,-3-1-1,3-1 0,-1 2 0,-1 0 2,3-1-2,-1 0-2,0 1 4,-3 0-2,3 0 0,-3 0 0,1 1 0,-1-1 0,1 0 0,-2 0 1,1 1-1,0-1 0,-2 0 0,2 0 0,-10 0-1,15 3 1,-15-3-3,16 9-10,-16-9-7,0 0 0,0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5T14:13:53.6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0 3,'0'0'3,"0"0"1,0 0-1,0 0 0,0 0 1,0 0 0,0 0 1,0 0 0,0 0 0,11 3 1,-11-3-1,0 0 1,0 0-1,17 10 0,-8-7-1,3 0-1,1 0 0,4 1-1,-1-2 0,3 1 0,2-1 1,-2-1 0,1 1-1,2-1 0,0 0 1,1 0 0,1-1-1,0 2-1,0-1 0,0-1 0,-2 1 0,1 0 0,-2 1-1,-2-2 1,-1 0-1,2 0 1,-2 1-1,1-1 1,1-1-1,-2-1 0,1 1 1,2 1-1,-3-1 0,3 1 1,0 0-1,-1-1 0,0 1 0,0-2 0,2 1 1,-1 0-1,1-3 0,1 3 0,-1-2 0,0 2 0,-1 1 0,-3 1 1,2 2-1,-1-1 0,-2 1 0,1 1 0,2-2 0,-1 1 0,2-2 0,1 1 0,-3 0 0,1-1 0,0 1 1,-2 0-1,-1 0 0,-2 3 0,0-2 1,-1 2-1,2-3 1,-1 2 0,2-3 0,-1 0-1,1-1 0,-1-2 0,2 2-1,-3 1 1,0-1 0,0 0 0,-2 0 0,3-1 0,-2 0 0,4-2 1,-4 1-1,5-3 0,-2 2-1,0-2 1,1 1-2,-3 3 2,-2-1 0,0 2 0,-3-2 0,0 2 0,-10 0 0,17 3 0,-17-3 0,13 1 0,-2 0 0,-3-1 0,2 0 0,1 0 1,-2-1-1,1 1 0,-10 0 0,13-1 0,-13 1 0,0 0 1,10 2-1,-10-2 0,0 0 0,0 0 0,4 12 2,-4-12-2,0 0 0,0 0-1,4 12 2,-4-12-1,0 0-8,-1 12-13,4 1-3,-3-13 0,-8 15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4:53.196"/>
    </inkml:context>
    <inkml:brush xml:id="br0">
      <inkml:brushProperty name="width" value="0.04667" units="cm"/>
      <inkml:brushProperty name="height" value="0.04667" units="cm"/>
      <inkml:brushProperty name="color" value="#800080"/>
      <inkml:brushProperty name="fitToCurve" value="1"/>
    </inkml:brush>
  </inkml:definitions>
  <inkml:traceGroup>
    <inkml:annotationXML>
      <emma:emma xmlns:emma="http://www.w3.org/2003/04/emma" version="1.0">
        <emma:interpretation id="{E555CDFB-6DF2-463C-8B1B-B757716341D2}" emma:medium="tactile" emma:mode="ink">
          <msink:context xmlns:msink="http://schemas.microsoft.com/ink/2010/main" type="writingRegion" rotatedBoundingBox="7314,12568 9886,12408 9927,13073 7356,13234"/>
        </emma:interpretation>
      </emma:emma>
    </inkml:annotationXML>
    <inkml:traceGroup>
      <inkml:annotationXML>
        <emma:emma xmlns:emma="http://www.w3.org/2003/04/emma" version="1.0">
          <emma:interpretation id="{8294D346-732F-4551-A159-73B8D244E175}" emma:medium="tactile" emma:mode="ink">
            <msink:context xmlns:msink="http://schemas.microsoft.com/ink/2010/main" type="paragraph" rotatedBoundingBox="7314,12568 9886,12408 9927,13073 7356,13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47607-94EA-4B9C-91D8-2534C16D24D5}" emma:medium="tactile" emma:mode="ink">
              <msink:context xmlns:msink="http://schemas.microsoft.com/ink/2010/main" type="line" rotatedBoundingBox="7314,12568 9886,12408 9927,13073 7356,13234"/>
            </emma:interpretation>
          </emma:emma>
        </inkml:annotationXML>
        <inkml:traceGroup>
          <inkml:annotationXML>
            <emma:emma xmlns:emma="http://www.w3.org/2003/04/emma" version="1.0">
              <emma:interpretation id="{C060F352-B06A-44AD-827E-D13715BE908E}" emma:medium="tactile" emma:mode="ink">
                <msink:context xmlns:msink="http://schemas.microsoft.com/ink/2010/main" type="inkWord" rotatedBoundingBox="7321,12679 7994,12637 8020,13042 7346,13084"/>
              </emma:interpretation>
              <emma:one-of disjunction-type="recognition" id="oneOf0">
                <emma:interpretation id="interp0" emma:lang="en-IE" emma:confidence="0">
                  <emma:literal>+</emma:literal>
                </emma:interpretation>
                <emma:interpretation id="interp1" emma:lang="en-IE" emma:confidence="0">
                  <emma:literal>~</emma:literal>
                </emma:interpretation>
                <emma:interpretation id="interp2" emma:lang="en-IE" emma:confidence="0">
                  <emma:literal>5</emma:literal>
                </emma:interpretation>
                <emma:interpretation id="interp3" emma:lang="en-IE" emma:confidence="0">
                  <emma:literal>*</emma:literal>
                </emma:interpretation>
                <emma:interpretation id="interp4" emma:lang="en-IE" emma:confidence="0">
                  <emma:literal>J</emma:literal>
                </emma:interpretation>
              </emma:one-of>
            </emma:emma>
          </inkml:annotationXML>
          <inkml:trace contextRef="#ctx0" brushRef="#br0">-8223 1089 14,'0'0'18,"-9"-4"1,9 4-4,0 0-4,0 0 0,0 0-4,0 0-1,0 0-2,0 0 1,0 0-2,0 0 0,0 0 0,0 0 0,0 0-1,0 0 0,0 0 0,0 0 0,10 10-1,-10-10 1,11 9-1,-11-9 0,13 11-1,-3-3 2,1-1-2,0-1 1,2 2 0,-3-2 0,4 2 0,-3-3 0,1 2-1,-2-2 1,1-1-1,-1-2 0,0 2 1,-1 0-1,-9-4 1,12 7-1,-12-7 0,0 0 0,10 10 1,-10-10-1,0 0 0,0 0 1,0 0-1,-2 11 0,2-11 1,0 0-1,0 0 0,0 0 0,0 0 0,0 0 0,0 0 0,0 0 0,0 0 1,0 0-1,0 0 0,0 0 0,-8 8 0,8-8 0,0 0 0,0 0 0,-10 11 0,10-11 0,0 0 0,-10 14 0,10-14 0,-9 15 0,9-15 1,-13 21-1,6-9 1,-1 4 0,-1 3 1,-2 1-1,2 2 2,-4-2-1,2 3 1,-1-6 0,3-1-1,1-3 2,0-1-2,8-12 0,-8 13-1,8-13 0,0 0 0,0 0-1,0 0 0,0 0 1,0 0-1,0 0 0,0 0-3,0 0-8,0 0-19,0 0-1,0 0-1,0 0 1</inkml:trace>
          <inkml:trace contextRef="#ctx0" brushRef="#br0" timeOffset="-1074.0615">-8685 1283 18,'0'0'17,"0"0"-3,-12-3-1,12 3-2,0 0-2,0 0-1,0 0-3,0 0-1,0 0 0,0 0-1,0 0 0,0 0 0,0 0 0,0 0-1,0 0 1,0 0 0,0 0 0,0 0 0,0 0 0,0 0 0,9 6-1,-9-6 1,12 1-1,-12-1-1,12 1 1,-2-1-1,-10 0-1,18-1 1,-6 0-1,-1 0 1,2-1-1,-2 0 0,1 1 1,0-2-1,-1 2 1,1 0-1,-2-2 0,0 2 0,2 0 0,-3-2 1,2 3-1,-11 0 0,16-1 0,-16 1 0,16 0 0,-16 0 1,14 0-1,-14 0 0,14-1 0,-14 1 1,15-3-1,-6 2 0,-9 1 1,13-3-1,-13 3 0,15-2 0,-15 2 0,12-1 0,-12 1 0,12-2 0,-12 2 0,16-2 1,-16 2-1,15-3 0,-15 3 0,15-3 0,-15 3 0,15-4 1,-15 4-1,12-1 0,-12 1 0,9 0 0,-9 0 0,11 2 0,-11-2 0,8 0 0,-8 0 0,13 0 0,-13 0 0,16-1 0,-6 0 0,0-2 0,-2 2 0,2-1 0,-10 2 0,16-2 0,-16 2 1,15-1-1,-15 1 0,12 0 0,-12 0 0,10 1 0,-10-1 0,11 0 0,-11 0 1,10 2-1,-10-2 0,11 0 0,-11 0 0,10 1 0,-10-1 0,9 1 0,-9-1 0,13 1 0,-13-1 0,11 2 0,-11-2 1,12 0-1,-12 0 0,0 0 0,13-2 0,-13 2 0,0 0 0,0 0 1,9-2-1,-9 2 0,0 0 0,0 0 0,0 0 0,0 0-2,0 0-7,0 0-19,0 0-1,-6-11-1,6 11 2</inkml:trace>
        </inkml:traceGroup>
        <inkml:traceGroup>
          <inkml:annotationXML>
            <emma:emma xmlns:emma="http://www.w3.org/2003/04/emma" version="1.0">
              <emma:interpretation id="{E0896300-09DE-4064-AFDB-81B3DA4947FE}" emma:medium="tactile" emma:mode="ink">
                <msink:context xmlns:msink="http://schemas.microsoft.com/ink/2010/main" type="inkWord" rotatedBoundingBox="8764,12478 9886,12408 9927,13073 8805,13143"/>
              </emma:interpretation>
              <emma:one-of disjunction-type="recognition" id="oneOf1">
                <emma:interpretation id="interp5" emma:lang="en-IE" emma:confidence="0">
                  <emma:literal>Mio</emma:literal>
                </emma:interpretation>
                <emma:interpretation id="interp6" emma:lang="en-IE" emma:confidence="0">
                  <emma:literal>fs40</emma:literal>
                </emma:interpretation>
                <emma:interpretation id="interp7" emma:lang="en-IE" emma:confidence="0">
                  <emma:literal>Mho</emma:literal>
                </emma:interpretation>
                <emma:interpretation id="interp8" emma:lang="en-IE" emma:confidence="0">
                  <emma:literal>Rio</emma:literal>
                </emma:interpretation>
                <emma:interpretation id="interp9" emma:lang="en-IE" emma:confidence="0">
                  <emma:literal>Toho</emma:literal>
                </emma:interpretation>
              </emma:one-of>
            </emma:emma>
          </inkml:annotationXML>
          <inkml:trace contextRef="#ctx0" brushRef="#br0" timeOffset="8988.5141">-7220 1244 10,'0'0'15,"0"0"-1,0 0-4,0 0-1,0 0-3,0 0 0,0 0 0,-6 21-1,5-8 1,-2 5-1,0 2 0,2 2-1,0 2 1,1-1-1,1-1-1,6-1 0,-2-4-2,6-2 1,-2-4-1,4-2 0,-2-6 0,5-5 0,-3-1 0,0-7 0,-1-3 0,0-7-1,0-1 0,-2-5 1,1-6-1,-1 0 0,-1-2 0,-1-3 0,-2 3 0,-2-3 1,-1 6 0,-1 1 0,-3 3-1,-2 5 2,1-2-2,-2 7 1,0 0-1,-1 2 1,1 2-1,2 3 1,0-1-1,2 11 0,0-15 1,0 15-1,0 0 0,1-12 0,-1 12 0,0 0 0,0 0 0,0 0 0,0 0 0,10-7 0,-10 7 0,0 0 0,10-5 0,-10 5 0,12-1 0,-12 1 0,14 5 0,-14-5 0,16 3 1,-1-1-1,-2-1 0,4-1 0,3 0 1,3-1-1,2-1 0,-1 1 0,4 1 0,5-1 1,-1 1-1,2-3 0,2 0 0,2 0 0,0-2 0,-1-2 1,2 1-1,-4-1 0,-5 1 0,0 1 0,-3 0 1,-4 0-1,-1 1 0,-3 2 0,-2-1 0,0 0 0,-2 0 0,-2 1 0,-1-1 0,1 2 0,-2 0 0,-1 0 0,0-1 0,0 1 0,1 0 0,-3 0 0,1 1 0,-9 0 0,17-2 0,-17 2 0,14 2 0,-14-2 0,0 0 0,10 1 0,-10-1 0,0 0 0,0 0 0,0 0 0,0 0 0,0 0 0,0 0 0,5 11 0,-5-11 0,0 0 0,1 16 0,-1-16 1,3 21-1,-1-7 0,0 1 1,1 2-1,1 1 1,0 2-1,-1 0 1,0 0 0,-1-3-1,1 3 0,0-1-6,-2-3-16,-1-16-5,0 17 0,0-17 0</inkml:trace>
          <inkml:trace contextRef="#ctx0" brushRef="#br0" timeOffset="9772.5574">-6803 1143 16,'0'0'18,"-7"-13"-2,7 13-4,0 0-2,0 0-2,5-13-1,-5 13-3,0 0 0,0 0 0,0 0 0,9-8-1,-9 8 1,0 0 0,3 14-1,-3-14 1,-4 22-1,-2-7 2,1 6-1,-2 3 0,0 6 0,-2-3 0,0 3 0,3-4-1,0 0 0,5-3-1,0-3 0,4-7-1,-3-13 0,14 17 0,-3-14 0,1-3 0,1 0-1,0-3 1,1 0-1,-2-2 0,1 1 0,-3 1-1,-10 3 0,16-8-2,-16 8-2,10-7-6,-10 7-10,0 0-7,4-13-2,-4 13 1</inkml:trace>
          <inkml:trace contextRef="#ctx0" brushRef="#br0" timeOffset="9998.5717">-6721 1307 38,'-6'-14'24,"6"14"2,0 0-5,0 13-9,2-2-4,-2 3-1,4 3-2,-3 4 0,1 5-1,-1-1-1,1 0-1,0-1-1,0-2-1,1-2-2,-1-6-4,2-2-12,-4-12-10,0 0-1,15 3 0,-12-16 0</inkml:trace>
          <inkml:trace contextRef="#ctx0" brushRef="#br0" timeOffset="10559.604">-6519 1169 18,'0'0'22,"4"-11"0,-4 11-2,0 0-9,0 0-4,0 0-1,0 0-1,0 0-1,-4 17 1,1-3-2,-4-1 1,2 10 0,-2-3 0,2 5 0,-2 2-1,1 0 0,2 5-1,3-1 0,1-4 0,5-2 0,2-1-1,2-4 0,3-5 0,5-1 0,1-5 0,0-4 0,1 0-1,0-7 1,-2-6-1,0-3 0,-4-5 0,0-5-1,-5-4 1,-2-3 0,-3-2-1,-3 1 1,0-1 0,-8 1 0,2 0 0,-4 3 0,-3 1 0,-1 3 0,-1 3 0,0 2 0,0 7 1,-2 0-1,3 7 0,2 5 1,1 4-10,5 5-19,-3-5-1,5 6-1,-5-10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7:56.0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 0 95,'-2'14'33,"2"-14"-1,0 0-9,0 0-35,0 0-21,0 0 1,11 5-2,-11-5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8:07.6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4064B7-150A-4DEB-8306-E4BA60AC2FC2}" emma:medium="tactile" emma:mode="ink">
          <msink:context xmlns:msink="http://schemas.microsoft.com/ink/2010/main" type="writingRegion" rotatedBoundingBox="21552,14286 22906,14081 23001,14711 21648,14916"/>
        </emma:interpretation>
      </emma:emma>
    </inkml:annotationXML>
    <inkml:traceGroup>
      <inkml:annotationXML>
        <emma:emma xmlns:emma="http://www.w3.org/2003/04/emma" version="1.0">
          <emma:interpretation id="{E5625FF0-0D60-43AF-B511-517C46E36D6F}" emma:medium="tactile" emma:mode="ink">
            <msink:context xmlns:msink="http://schemas.microsoft.com/ink/2010/main" type="paragraph" rotatedBoundingBox="21552,14286 22906,14081 23001,14711 21648,14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047966-3789-402B-A497-6506983B0150}" emma:medium="tactile" emma:mode="ink">
              <msink:context xmlns:msink="http://schemas.microsoft.com/ink/2010/main" type="line" rotatedBoundingBox="21552,14286 22906,14081 23001,14711 21648,14916"/>
            </emma:interpretation>
          </emma:emma>
        </inkml:annotationXML>
        <inkml:traceGroup>
          <inkml:annotationXML>
            <emma:emma xmlns:emma="http://www.w3.org/2003/04/emma" version="1.0">
              <emma:interpretation id="{4E4518B8-B33C-4B27-B8CF-BFD6C647180C}" emma:medium="tactile" emma:mode="ink">
                <msink:context xmlns:msink="http://schemas.microsoft.com/ink/2010/main" type="inkWord" rotatedBoundingBox="21552,14286 22906,14081 23001,14711 21648,14916"/>
              </emma:interpretation>
              <emma:one-of disjunction-type="recognition" id="oneOf0">
                <emma:interpretation id="interp0" emma:lang="en-IE" emma:confidence="0">
                  <emma:literal>180</emma:literal>
                </emma:interpretation>
                <emma:interpretation id="interp1" emma:lang="en-IE" emma:confidence="0">
                  <emma:literal>(80</emma:literal>
                </emma:interpretation>
                <emma:interpretation id="interp2" emma:lang="en-IE" emma:confidence="0">
                  <emma:literal>'80</emma:literal>
                </emma:interpretation>
                <emma:interpretation id="interp3" emma:lang="en-IE" emma:confidence="0">
                  <emma:literal>,80</emma:literal>
                </emma:interpretation>
                <emma:interpretation id="interp4" emma:lang="en-IE" emma:confidence="0">
                  <emma:literal>i80</emma:literal>
                </emma:interpretation>
              </emma:one-of>
            </emma:emma>
          </inkml:annotationXML>
          <inkml:trace contextRef="#ctx0" brushRef="#br0">5934 2678 17,'0'0'20,"2"-13"-1,-2 13-2,0 0-3,0 0-5,9-7-2,-9 7-3,0 0 0,-2 19-1,-4-3 0,-2 5-1,-2 5 0,-1 4 1,-1 4-1,-1-2 1,2 0-1,2-4-1,8-3 0,2-7 0,7-4-1,4-7-1,3-4-1,1-2-2,2-2-4,-2-3-5,3 3-7,-9-6-5,2 5 1,-12 2 1</inkml:trace>
          <inkml:trace contextRef="#ctx0" brushRef="#br0" timeOffset="189.0104">6006 2829 12,'0'0'22,"0"0"0,3 16 0,-4 1-6,1 2-5,1 6-3,0 3 0,1 2-4,3-1 0,1-7-8,4-9-18,4 2-2,-3-14 1,8 1-1</inkml:trace>
          <inkml:trace contextRef="#ctx0" brushRef="#br0" timeOffset="819.0457">6267 2687 28,'3'-27'18,"-3"27"0,-7-19 0,7 19-12,-16-9-5,6 10 0,-1 3-1,-5 4 0,2 4 0,2 1 0,2 5 1,0 0-1,3 0 1,6 3-1,2-1 0,6-1-1,4 1-2,3 0 1,2-3-2,2 3 2,-1-1-1,-2-2 1,-4 2 1,-4-1 1,-5 2 3,-3-1 2,-6-2 2,-3 1-1,-1-6 1,-1-3-1,0-5 1,-1-6-2,2-4-1,-1-5-2,2-6-1,2-5-1,2-1 0,0 0 0,6 0-1,4 2 0,3 2 0,6 0 1,3 4-1,10 3 1,1-1-1,7 3 1,-3-1 0,2-3 1,-2 2 0,-5-2 1,-3-1 0,-7 2 1,-5-2-1,-8 0 1,-3 0-1,0 15-1,-20-20 0,4 11 0,-2 3-1,-1 2 0,3-1-2,-3 4-1,4-1-6,2-2-12,13 4-4,-15 0 0,15 0 1</inkml:trace>
          <inkml:trace contextRef="#ctx0" brushRef="#br0" timeOffset="1234.0706">6598 2670 26,'0'-17'23,"0"17"1,-5-12 0,5 12-8,-10 4-8,1 6-1,-2 9 0,-3 5 0,0 9-1,-3 5-1,5 2 1,0-2-2,9 2-1,4-5-1,10-6-2,6-11-2,8-8-1,10-10 0,1-7-1,1-8-1,-5-9-1,-3-2 0,-6-8 1,-9-1 4,-6-1 1,-13 2 0,-11 0 0,-5 5 2,-3 4-1,0 8 1,0 7-1,-1 7-9,4 11-17,-3-2-3,12 10 3,-4-2 0</inkml:trace>
          <inkml:trace contextRef="#ctx0" brushRef="#br0" timeOffset="1745.0996">5604 3172 35,'0'0'21,"-12"1"1,12-1 1,0 0-16,0 0-3,16 2 0,-5-4 0,3 2 1,4-1 0,1 1-1,4 0-2,4 0 0,6 0-2,7-1 1,10 1 0,5-3 1,9 2-1,10 0 0,11-2 0,7 2-1,9 0 3,1-2-1,0 1 0,-3 1-1,-7-2 2,-7 0-1,-21 0 1,-8 1 0,-19-1-1,-16 3-1,-21 0-2,0 0-4,-20 5-7,-4 2-14,-7-5-2,0 5-1,-5-4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18:13.9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EA97A0-D479-4BF8-ACC4-EBC88284051C}" emma:medium="tactile" emma:mode="ink">
          <msink:context xmlns:msink="http://schemas.microsoft.com/ink/2010/main" type="writingRegion" rotatedBoundingBox="14147,14783 22751,14596 22768,15395 14165,15582"/>
        </emma:interpretation>
      </emma:emma>
    </inkml:annotationXML>
    <inkml:traceGroup>
      <inkml:annotationXML>
        <emma:emma xmlns:emma="http://www.w3.org/2003/04/emma" version="1.0">
          <emma:interpretation id="{AE137112-CAFB-4947-AE6B-3559AD75677A}" emma:medium="tactile" emma:mode="ink">
            <msink:context xmlns:msink="http://schemas.microsoft.com/ink/2010/main" type="paragraph" rotatedBoundingBox="14147,14783 22751,14596 22768,15395 14165,15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75C1B1-E9AC-469C-A50A-9FDDD2FE84EB}" emma:medium="tactile" emma:mode="ink">
              <msink:context xmlns:msink="http://schemas.microsoft.com/ink/2010/main" type="line" rotatedBoundingBox="14147,14783 22751,14596 22768,15395 14165,15582"/>
            </emma:interpretation>
          </emma:emma>
        </inkml:annotationXML>
        <inkml:traceGroup>
          <inkml:annotationXML>
            <emma:emma xmlns:emma="http://www.w3.org/2003/04/emma" version="1.0">
              <emma:interpretation id="{4A00BCEF-4055-4FC1-8F1B-A89727883F3A}" emma:medium="tactile" emma:mode="ink">
                <msink:context xmlns:msink="http://schemas.microsoft.com/ink/2010/main" type="inkWord" rotatedBoundingBox="14149,14868 15542,14837 15558,15543 14164,15574"/>
              </emma:interpretation>
              <emma:one-of disjunction-type="recognition" id="oneOf0">
                <emma:interpretation id="interp0" emma:lang="en-IE" emma:confidence="0">
                  <emma:literal>if"</emma:literal>
                </emma:interpretation>
                <emma:interpretation id="interp1" emma:lang="en-IE" emma:confidence="0">
                  <emma:literal>Minot</emma:literal>
                </emma:interpretation>
                <emma:interpretation id="interp2" emma:lang="en-IE" emma:confidence="0">
                  <emma:literal>Riot</emma:literal>
                </emma:interpretation>
                <emma:interpretation id="interp3" emma:lang="en-IE" emma:confidence="0">
                  <emma:literal>if'</emma:literal>
                </emma:interpretation>
                <emma:interpretation id="interp4" emma:lang="en-IE" emma:confidence="0">
                  <emma:literal>if".</emma:literal>
                </emma:interpretation>
              </emma:one-of>
            </emma:emma>
          </inkml:annotationXML>
          <inkml:trace contextRef="#ctx0" brushRef="#br0">-807 3701 22,'0'0'23,"0"0"1,0 0 0,-10-10-11,10 10-3,0 0-1,0 0-3,0 0-1,0 0-1,0 0-2,0 0 2,0 0-2,0 0 1,0 0 0,0 0 0,11 3 0,-11-3-1,13 0 1,-13 0-1,16 0-1,-16 0 1,19 1-2,-8 0 0,1-1 1,4 2 0,3-1-2,1-1 2,3 2-1,0 1 1,0-2-1,1 3 0,-5-2 0,-2 2-1,-4 0 1,-4-2-1,-9-2 1,9 5-1,-9-5-2,0 0-3,0 0-14,0 0-9,0 0-1,-3-12 0,3 12 1</inkml:trace>
          <inkml:trace contextRef="#ctx0" brushRef="#br0" timeOffset="-623.0353">-486 3274 6,'0'0'10,"0"0"-3,0 0-2,0 0-3,0 0-1,0 0 0,0 0-1,0 0 0,0 0 0,0 0 2,0 0 3,0 0 3,0 0 1,0 0 2,0 0 1,0 0 2,0 0-1,0 0-1,0 0-3,-14-1-3,6 6-2,-4 4-1,-1 3-2,-4 2 0,-1 2-1,-4 3 1,0 1-1,-1 1 0,-2 0 1,3-2-1,3-4 1,0 0-1,2-2 0,5-3 0,3-2-1,9-8 1,0 0-1,0 0 0,0 0 0,0 0 0,11 10-1,-1-10 0,6 0 1,-1 0 0,3 0-1,-1 0-1,0 2-2,-2-1-1,-1 2-3,0 2-5,-14-5-9,18 10-1,-18-10 1,7 11 0</inkml:trace>
          <inkml:trace contextRef="#ctx0" brushRef="#br0" timeOffset="541.0307">-635 3533 18,'0'0'20,"0"0"-3,0 0 0,0 0-2,0 0-4,0 0-1,0 0-3,0 0-2,0 0-2,9-7-2,-9 7 1,0 0-1,0 0 1,0 0 0,0 0 2,0 0-1,14 8 0,-14-8 1,11 8-1,-11-8 0,19 6-2,-9-5 1,2 2-2,0-3 1,0 2-1,0-2-1,-2-1-1,0 1 0,-10 0-3,13-1-5,-13 1-12,0 0-5,10 2-2,-10-2 2</inkml:trace>
          <inkml:trace contextRef="#ctx0" brushRef="#br0" timeOffset="10673.6105">-1849 3681 27,'0'0'19,"0"0"2,-3 14-6,1 1-4,-1 2 0,0 6-3,-1 2 1,1 3-2,2 0-1,3-2-2,3-6-1,4-4-1,4-8-1,5-6 0,3-8-1,2-7 0,2-5-1,-2-8 1,0-7 0,-3-3 0,-4 0-1,-6-3 1,-3 4 1,-5 2 1,-3-1 0,-3 9 1,-3 3 1,1 5 0,-4 2 0,10 15 0,-12-19 1,12 19-2,0 0-1,0 0-1,22-11-1,0 9 1,7 4-2,8-4 1,5 2 0,6-1-1,4 1 0,3 0 1,-1-1-1,3 0 0,-6 1 1,-4-3-1,-4 2 1,-7-2 0,-7 2 1,-8-1-1,-4-1 0,-6 0 0,-11 3 0,0 0 0,0 0 0,0 0-1,0 0 1,-10-2 0,10 2 0,-17 11 0,8-2 0,1 2 0,1 2 0,2 1 1,2 2-1,3 2 0,1 1 0,3 0 0,1 1-1,1-4-2,2 0-2,-1-5-5,-7-11-15,12 18-6,-12-18 1,0 0 0</inkml:trace>
          <inkml:trace contextRef="#ctx0" brushRef="#br0" timeOffset="11261.6441">-1495 3665 18,'1'-12'22,"-1"12"0,3-14 2,-3 14-9,8-12-3,-8 12-1,0 0-1,6-13-2,-6 13 0,0 0-2,-3 15 0,-4-4-2,2 4-2,-3 8 1,0 3-1,-1-1-1,0 3 0,0 0 0,3-3-1,2-4 2,3-3-2,1-6 1,0-12 0,9 12-1,2-11 0,-1-2 0,4-1 1,-2-2-2,1 0 0,2 3-1,-2-2 0,-2 3-2,-2 0-4,-9 0-3,16 2-10,-16-2-9,9-5-1,-9 5 1,7-11 1</inkml:trace>
          <inkml:trace contextRef="#ctx0" brushRef="#br0" timeOffset="11463.6548">-1388 3761 48,'0'0'29,"0"0"0,0 0-2,0 0-13,4 13-5,-3 4-3,2 0-2,-2 8 0,-1-1-2,3 6 0,0-4-1,-3-1 0,3-3-3,-2-6-4,4-2-13,-5-14-11,9 8-1,-9-8-1,11-18 0</inkml:trace>
          <inkml:trace contextRef="#ctx0" brushRef="#br0" timeOffset="11862.6784">-1190 3642 64,'0'-14'29,"0"14"-1,0 0-3,0 0-17,-10 12-3,2 5-3,3 6 0,-4 2 0,2 7 0,-3 1 1,5 2-1,2-4 0,5-1-2,5-9 2,6-5-1,3-6-1,8-6-1,1-8 0,1-7 0,-3-5 0,-3-8 0,-3-2 0,-5-4 2,-8-1-1,-5 2 2,-6 2 0,-3 3 0,-4 4 0,-2 5 0,2 5-1,3 2-9,-2 1-23,13 7 0,-18-2-1,18 2 0</inkml:trace>
        </inkml:traceGroup>
        <inkml:traceGroup>
          <inkml:annotationXML>
            <emma:emma xmlns:emma="http://www.w3.org/2003/04/emma" version="1.0">
              <emma:interpretation id="{F1EFA72B-D0E4-433C-8AAC-EDAA813A40C1}" emma:medium="tactile" emma:mode="ink">
                <msink:context xmlns:msink="http://schemas.microsoft.com/ink/2010/main" type="inkWord" rotatedBoundingBox="16168,14783 17589,14639 17666,15392 16245,15537"/>
              </emma:interpretation>
              <emma:one-of disjunction-type="recognition" id="oneOf1">
                <emma:interpretation id="interp5" emma:lang="en-IE" emma:confidence="0">
                  <emma:literal>sk</emma:literal>
                </emma:interpretation>
                <emma:interpretation id="interp6" emma:lang="en-IE" emma:confidence="0">
                  <emma:literal>wt</emma:literal>
                </emma:interpretation>
                <emma:interpretation id="interp7" emma:lang="en-IE" emma:confidence="0">
                  <emma:literal>Wt</emma:literal>
                </emma:interpretation>
                <emma:interpretation id="interp8" emma:lang="en-IE" emma:confidence="0">
                  <emma:literal>tk</emma:literal>
                </emma:interpretation>
                <emma:interpretation id="interp9" emma:lang="en-IE" emma:confidence="0">
                  <emma:literal>ok</emma:literal>
                </emma:interpretation>
              </emma:one-of>
            </emma:emma>
          </inkml:annotationXML>
          <inkml:trace contextRef="#ctx0" brushRef="#br0" timeOffset="-14138.8072">295 3338 16,'2'-14'21,"7"7"1,-7-8-1,3 2-9,-5 13-7,14-17 0,-4 9-1,-10 8-1,14-10 0,-14 10 1,0 0-1,0 0 0,4 17 1,-8 1-1,-5 10 1,2 8 0,-4 9 0,-4 6 0,3 6-1,-4 5 0,3 4-1,-2-4-1,6-2 0,-3-6-1,4-8 0,4-5 0,0-9-2,4-4-3,0-13-8,0-15-16,0 0 0,0 0 0,16-10 1</inkml:trace>
          <inkml:trace contextRef="#ctx0" brushRef="#br0" timeOffset="-13739.7857">312 3547 24,'0'0'21,"0"0"2,0 0 0,8 20-13,-3-5-3,-2 2-2,4 2 1,0 1 0,3-3-1,1-3-2,4-4-1,5-8-1,2-5 0,6-10-1,3-7 0,3-7-1,-1-8 0,2-7-1,-3-9 0,-3-3 1,-5 3-1,-5 0 2,-6 4 0,-6 6 1,-3 8 1,-6 10 1,-3 8-1,5 15 0,-14-12 0,14 12-5,-12 13-22,12-13-1,-12 16-2,12-16 1</inkml:trace>
          <inkml:trace contextRef="#ctx0" brushRef="#br0" timeOffset="-12530.7167">1293 3647 34,'-9'5'25,"9"-5"1,0 0-1,0 0-14,0 0-4,10 5-3,3-4-1,2-1 0,5 1-1,2 1 0,5 1 0,-1-1-1,0 2 0,-1 1-3,-2-2-8,-3-3-16,1 5-1,-10-8 0,1 4-1</inkml:trace>
          <inkml:trace contextRef="#ctx0" brushRef="#br0" timeOffset="-12845.7347">1564 3183 4,'8'0'19,"-8"0"-1,0 0-2,0 0-4,-11 8-4,11-8-2,-14 14 0,3-6-2,-2 5 0,-3 0 1,-3 4-1,-3 0 0,0 2 0,-2 1-1,-5 0 0,1 1-1,0-4 0,5 1-2,2-3 1,0-4-1,9-1 0,2-4 1,10-6-1,0 0 1,0 0-1,17 10 0,-4-9 1,4 0 0,3 1-1,0 1 1,5 0-1,0-1 0,-1 1 1,-1 1-1,-2-1 1,-2 1-1,-3 0 0,-3-2-2,-13-2-3,15 6-4,-15-6-13,9 3-4,-9-3 1,0 0 0</inkml:trace>
        </inkml:traceGroup>
        <inkml:traceGroup>
          <inkml:annotationXML>
            <emma:emma xmlns:emma="http://www.w3.org/2003/04/emma" version="1.0">
              <emma:interpretation id="{E2AECCA5-08EE-4C9A-AE6B-AA0BB1165165}" emma:medium="tactile" emma:mode="ink">
                <msink:context xmlns:msink="http://schemas.microsoft.com/ink/2010/main" type="inkWord" rotatedBoundingBox="18215,14696 21338,14628 21351,15240 18228,15308"/>
              </emma:interpretation>
              <emma:one-of disjunction-type="recognition" id="oneOf2">
                <emma:interpretation id="interp10" emma:lang="en-IE" emma:confidence="0">
                  <emma:literal>1090t</emma:literal>
                </emma:interpretation>
                <emma:interpretation id="interp11" emma:lang="en-IE" emma:confidence="0">
                  <emma:literal>1090 t</emma:literal>
                </emma:interpretation>
                <emma:interpretation id="interp12" emma:lang="en-IE" emma:confidence="0">
                  <emma:literal>10907</emma:literal>
                </emma:interpretation>
                <emma:interpretation id="interp13" emma:lang="en-IE" emma:confidence="0">
                  <emma:literal>10900 t</emma:literal>
                </emma:interpretation>
                <emma:interpretation id="interp14" emma:lang="en-IE" emma:confidence="0">
                  <emma:literal>9090 t</emma:literal>
                </emma:interpretation>
              </emma:one-of>
            </emma:emma>
          </inkml:annotationXML>
          <inkml:trace contextRef="#ctx0" brushRef="#br0" timeOffset="-9552.5464">3217 3247 42,'0'0'26,"-17"10"1,9 10-1,-4 6-15,-3 9-2,2 5-3,0 2-1,4 4-1,7-5 0,11-4-1,4-9-2,9-8-1,7-9-2,3-12-2,4-9-2,-1-11-2,0-7-3,-8-8-2,-2-4 1,-10-3 1,-5-1 5,-10 3 4,-6 2 5,-9 11 3,-7 7 3,-2 8 1,-4 9-1,0 7-10,-1 1-19,10 9-4,-2-5-2,10 7-1</inkml:trace>
          <inkml:trace contextRef="#ctx0" brushRef="#br0" timeOffset="-8860.5064">3718 3515 30,'0'0'25,"0"0"1,0 0 2,0 0-13,10-10-3,-1 8-1,4-1-3,7 3-1,-3-4-2,11 1 0,0 0-2,3-1-3,0-1-3,1-3-8,-4 1-19,-3 3 0,-8-4-2,-3 4 2</inkml:trace>
          <inkml:trace contextRef="#ctx0" brushRef="#br0" timeOffset="-9144.523">3869 3226 36,'0'0'25,"-3"11"3,3 3 0,-3 4-11,-1 5-7,2 7-1,-3 3-1,5 7-2,-6 0 0,4 2-3,1-2-1,-2-3-1,3-2-3,-1-9-3,1-4-6,0-6-4,0-16-14,0 15-1,0-15-1,0 0 1</inkml:trace>
          <inkml:trace contextRef="#ctx0" brushRef="#br0" timeOffset="-10927.625">2248 3280 8,'0'0'20,"5"-13"1,-5 13-3,0 0-6,8-15-1,-8 15-3,0 0-3,0 0 0,0 0 0,8 12-1,-13 9 1,1 11-1,-5 5 1,1 8 0,-5 5 0,1 2-1,1-2-3,3-4 0,6-6-6,3-9-17,0-15-4,12-5-2,-1-16 1</inkml:trace>
          <inkml:trace contextRef="#ctx0" brushRef="#br0" timeOffset="-10520.6017">2444 3379 34,'4'-13'22,"-4"13"0,10-13-6,-10 13-9,0 0 0,0 0-1,4 11 0,-11 9 0,-2 6-1,-2 3 0,1 4-1,-1 1 0,6-1 0,5-4-3,8-5 0,6-12-1,8-7-1,6-9-1,4-4-1,-1-8 0,-1-7 0,-3-2-1,-5-6 1,-5 0 0,-8-3 2,-8-2-1,-4 4 1,-4-3 1,-3 4-1,-1 6-1,-4 4-4,1 3-6,1 16-12,-3-3 0,3 12 1,-2 0-1</inkml:trace>
          <inkml:trace contextRef="#ctx0" brushRef="#br0" timeOffset="-9926.5662">2983 3187 45,'0'0'23,"0"0"0,-4-15-7,4 15-11,0 0-1,-9-11-2,9 11-1,-16 0 1,4 6-1,-4 4 1,-3 6-2,-2 3 2,-2 7-1,0 0 0,2 3 1,8 2-1,4-5 1,7-2-1,5-9 0,10-5-1,6-9 0,2-7-2,6-5 0,-2-8-1,1-1 0,-1-4 0,-4 4 0,-6 2 1,-2 2 0,-13 16 1,12-10 1,-12 10 2,-2 24 0,-2 3 1,-4 9 1,-1 5 1,0 4-1,2 3 0,-1 0 0,3-7-1,3-8-4,3-5-10,2-15-15,11-3-1,-4-16 0,9-5-1</inkml:trace>
        </inkml:traceGroup>
        <inkml:traceGroup>
          <inkml:annotationXML>
            <emma:emma xmlns:emma="http://www.w3.org/2003/04/emma" version="1.0">
              <emma:interpretation id="{7E5FD294-C8E8-4948-8B88-F6762F615A75}" emma:medium="tactile" emma:mode="ink">
                <msink:context xmlns:msink="http://schemas.microsoft.com/ink/2010/main" type="inkWord" rotatedBoundingBox="20499,14485 21444,14660 21309,15391 20364,15216"/>
              </emma:interpretation>
              <emma:one-of disjunction-type="recognition" id="oneOf3">
                <emma:interpretation id="interp15" emma:lang="en-IE" emma:confidence="0">
                  <emma:literal>196</emma:literal>
                </emma:interpretation>
                <emma:interpretation id="interp16" emma:lang="en-IE" emma:confidence="0">
                  <emma:literal>19.6</emma:literal>
                </emma:interpretation>
                <emma:interpretation id="interp17" emma:lang="en-IE" emma:confidence="0">
                  <emma:literal>19-6</emma:literal>
                </emma:interpretation>
                <emma:interpretation id="interp18" emma:lang="en-IE" emma:confidence="0">
                  <emma:literal>1996</emma:literal>
                </emma:interpretation>
                <emma:interpretation id="interp19" emma:lang="en-IE" emma:confidence="0">
                  <emma:literal>"96</emma:literal>
                </emma:interpretation>
              </emma:one-of>
            </emma:emma>
          </inkml:annotationXML>
          <inkml:trace contextRef="#ctx0" brushRef="#br0" timeOffset="-8294.4744">4425 3167 25,'0'0'21,"0"0"0,0 0-1,0 0-11,0 0-2,12 0-2,-10 11 1,1 8 1,-6 7 0,2 9-1,-5 9 0,-2 8 0,-2 1-2,0 5 0,-1-3-1,3-7-2,2-8-6,4-6-16,-1-17-7,3-17 0,15 2 0</inkml:trace>
          <inkml:trace contextRef="#ctx0" brushRef="#br0" timeOffset="-7596.4329">4949 3177 16,'2'-24'21,"-2"24"0,-1-14 0,1 14-6,0 0-5,-11-10-4,11 10-2,-19 0-1,6 3-2,-3 4 0,-1 1 0,-4 6-1,-3 5 1,1 3 0,1 5 1,2 5 0,4-1 0,7 0 0,5-3 0,8-5 0,6-7-2,9-6-1,5-11-2,5-7-1,0-9 0,2-2-1,-2-8 0,-4-3 1,-3 3 1,-6 0 3,0 7 1,-11 8 3,-5 12 2,0 0 1,-4 25 1,-7 4 0,3 10 0,-4 7-1,0 4-1,0 4-2,-1-1-1,5-5-4,0-6-6,6-11-19,5-3-3,0-17-1,9-8 1</inkml:trace>
          <inkml:trace contextRef="#ctx0" brushRef="#br0" timeOffset="-8115.4642">4556 3361 63,'-12'-2'30,"12"2"-1,0 0-1,0 0-23,-7 14-31,7-14-2,11 1-1,-11-1 0</inkml:trace>
          <inkml:trace contextRef="#ctx0" brushRef="#br0" timeOffset="-7190.4112">5252 3065 57,'0'0'29,"0"0"-2,0 0-5,0 30-12,-9-1-3,-1 12-1,-4 7-1,-1 13 0,-3 3-2,1-1 0,3 0-2,5-5-1,7-8 1,4-8 0,8-9-2,6-12 0,8-13-1,3-6 0,-2-5-1,-1-6 1,-5-2-1,-4-2 1,-4-4 0,-7 0 2,-6 0 0,-4-2 1,-5 0-1,-3 0 1,-3 3-1,1 3 1,-2 3-2,-3 0-4,2 1-23,4 9-1,-4-8 0,10 8 0</inkml:trace>
        </inkml:traceGroup>
        <inkml:traceGroup>
          <inkml:annotationXML>
            <emma:emma xmlns:emma="http://www.w3.org/2003/04/emma" version="1.0">
              <emma:interpretation id="{84703284-2679-4BCB-8D06-8EA410733E92}" emma:medium="tactile" emma:mode="ink">
                <msink:context xmlns:msink="http://schemas.microsoft.com/ink/2010/main" type="inkWord" rotatedBoundingBox="21907,14859 22756,14841 22767,15360 21918,15379"/>
              </emma:interpretation>
              <emma:one-of disjunction-type="recognition" id="oneOf4">
                <emma:interpretation id="interp20" emma:lang="en-IE" emma:confidence="0">
                  <emma:literal>into</emma:literal>
                </emma:interpretation>
                <emma:interpretation id="interp21" emma:lang="en-IE" emma:confidence="0">
                  <emma:literal>onto</emma:literal>
                </emma:interpretation>
                <emma:interpretation id="interp22" emma:lang="en-IE" emma:confidence="0">
                  <emma:literal>wag</emma:literal>
                </emma:interpretation>
                <emma:interpretation id="interp23" emma:lang="en-IE" emma:confidence="0">
                  <emma:literal>Juno</emma:literal>
                </emma:interpretation>
                <emma:interpretation id="interp24" emma:lang="en-IE" emma:confidence="0">
                  <emma:literal>aero</emma:literal>
                </emma:interpretation>
              </emma:one-of>
            </emma:emma>
          </inkml:annotationXML>
          <inkml:trace contextRef="#ctx0" brushRef="#br0" timeOffset="-3318.1893">5920 3603 26,'0'0'26,"0"0"0,0 0 2,0 0-11,-5 12-5,5-12-4,-6 14 0,6-14-3,-8 25-1,3-9-1,0 3 0,2 3-1,3-2 0,1-1-1,2 1-1,4-4 0,2-6 0,2-3 0,2-4-1,1-11-1,1-2 1,7-7 0,-5-7-1,4-4 0,-3-3 0,1-7 1,-4-2 0,1-1 0,-4-2 1,-6 2-1,2 1 2,-7 4 0,-1 5 1,-4 4 0,2 9 1,-3 2 0,-4 4-1,9 12 1,-10-12-2,10 12 1,0 0 0,0 0-2,0 0-1,13-3-1,4 5 0,-1 3 0,12 0-1,4 2 0,6-2 0,4 1 1,4-1 0,4-2 1,-2-2 0,2 0 0,-1-4 0,-4-1 2,-2-1 0,-8-1 0,-3 1 1,-7 0-1,-5 2 1,-7 1 0,-13 2 0,0 0-2,-2 11-1,2-11 2,-20 21-3,9-7 3,1 3-3,4-1 2,0 3-3,6 1 1,4-1-1,0-2-11,3 2-11,-6-8-3,8 1 1,-9-12-1</inkml:trace>
          <inkml:trace contextRef="#ctx0" brushRef="#br0" timeOffset="-2649.1515">6206 3505 30,'0'0'23,"0"0"-1,0 0-2,0 0-3,0 0-3,0 0-2,0 0-3,-4 21-3,-2-9-1,2 7-1,-3 0 0,3 3 1,-3-2-2,2 1 0,3-3-1,3-1 0,-1-5 0,0-12-1,16 15 0,-5-11-1,3-4-1,0-2 0,4-3-1,-4-3 0,2 2 0,-4-5 0,0 1 0,-2-4 0,-10 14 1,10-21 1,-10 21 0,7-16 0,-7 16 0,0 0-2,0 0 4,0 0-1,-11 6 0,6 8 0,-2-1 0,2 5 1,0-1 0,2 1 0,0-1-1,3-1 0,3 2 0,3-7-2,0 3 0,-6-14-3,9 17-3,-9-17-7,0 0-12,16 14-5,-16-14-1,0 0 1</inkml:trace>
          <inkml:trace contextRef="#ctx0" brushRef="#br0" timeOffset="-2128.1217">6506 3518 29,'0'0'23,"-3"-11"1,3 11-5,0 0-6,0 0-2,0 0-1,0 0-4,0 0 0,-9-5-2,9 5-1,-8 16 1,4-2-1,-4 5 0,0 6 0,0-1 0,4 5 0,2 0 0,3-1-2,2 0 0,8-8-1,3-5 1,3-7-1,4-5 0,0-6-1,-2-5 0,-2-7 0,4-8 1,-11-2-2,-1-1 1,-9-4-1,-1 4 1,-6-1 1,-1 3-1,-4 4 1,-6 8-2,2 2 2,1 6-11,2 8-17,-5-5 0,4 9-2,1-8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3-26T10:34:35.5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0ECF62-221B-460A-A0F4-5B7CEB0B9532}" emma:medium="tactile" emma:mode="ink">
          <msink:context xmlns:msink="http://schemas.microsoft.com/ink/2010/main" type="writingRegion" rotatedBoundingBox="12062,9742 19059,9687 19079,12272 12082,12327"/>
        </emma:interpretation>
      </emma:emma>
    </inkml:annotationXML>
    <inkml:traceGroup>
      <inkml:annotationXML>
        <emma:emma xmlns:emma="http://www.w3.org/2003/04/emma" version="1.0">
          <emma:interpretation id="{9EC51E71-1744-4F9A-9860-F8D373E995FE}" emma:medium="tactile" emma:mode="ink">
            <msink:context xmlns:msink="http://schemas.microsoft.com/ink/2010/main" type="paragraph" rotatedBoundingBox="12102,9742 19023,9709 19026,10297 12104,10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E479AB-9664-450F-A3E9-D4C4A22EAF19}" emma:medium="tactile" emma:mode="ink">
              <msink:context xmlns:msink="http://schemas.microsoft.com/ink/2010/main" type="line" rotatedBoundingBox="12102,9742 19023,9709 19026,10297 12104,10330"/>
            </emma:interpretation>
          </emma:emma>
        </inkml:annotationXML>
        <inkml:traceGroup>
          <inkml:annotationXML>
            <emma:emma xmlns:emma="http://www.w3.org/2003/04/emma" version="1.0">
              <emma:interpretation id="{E4377A3E-7D9B-484D-9A08-8BED824BADA7}" emma:medium="tactile" emma:mode="ink">
                <msink:context xmlns:msink="http://schemas.microsoft.com/ink/2010/main" type="inkWord" rotatedBoundingBox="12102,9742 12920,9738 12923,10198 12104,10201"/>
              </emma:interpretation>
              <emma:one-of disjunction-type="recognition" id="oneOf0">
                <emma:interpretation id="interp0" emma:lang="en-IE" emma:confidence="0">
                  <emma:literal>lean</emma:literal>
                </emma:interpretation>
                <emma:interpretation id="interp1" emma:lang="en-IE" emma:confidence="0">
                  <emma:literal>Ican</emma:literal>
                </emma:interpretation>
                <emma:interpretation id="interp2" emma:lang="en-IE" emma:confidence="0">
                  <emma:literal>lcan</emma:literal>
                </emma:interpretation>
                <emma:interpretation id="interp3" emma:lang="en-IE" emma:confidence="0">
                  <emma:literal>1can</emma:literal>
                </emma:interpretation>
                <emma:interpretation id="interp4" emma:lang="en-IE" emma:confidence="0">
                  <emma:literal>learn</emma:literal>
                </emma:interpretation>
              </emma:one-of>
            </emma:emma>
          </inkml:annotationXML>
          <inkml:trace contextRef="#ctx0" brushRef="#br0">410 277 10,'0'0'19,"0"0"3,3-8-3,-3 8-8,0 0 0,0 0-3,0 0-1,-6-1-1,6 1 0,-7 4-1,7-4-1,-9 6-2,3-1 0,0-1-1,-2 3 0,1 0 0,-1 2-1,-1 2 1,1 2-1,2 0 1,0 3 1,2-2 0,3 0 0,2 0 0,5-2 1,2 0-1,2-3-2,4-1-9,1-1-15,-1-5-4,1 0-1,-4-5 0</inkml:trace>
          <inkml:trace contextRef="#ctx0" brushRef="#br0" timeOffset="564.0317">555 297 7,'0'0'19,"-7"-2"-1,7 2 0,0 0-8,-7-3-4,7 3-2,0 0 0,-6-4-1,6 4-2,-6 1 1,6-1 0,-10 9-2,4-2 0,0 2 0,0 4 0,2 0 0,0 2 0,3 1 1,3-3-1,3-1 2,3-2-1,3-5 0,2-4-1,0-4-1,0-4-1,-1-3-1,-1-1-2,-3-4-1,-5 1-1,0 0 1,-4 2 1,0 2 1,-2 3 0,3 7 2,-5-3 3,5 3 2,-2 14 2,3-3 2,1 4-1,1 1 1,1 0 1,2 0-2,0-4-2,1-2-7,1-4-14,1-1-5,-4-8 0,3 2 0</inkml:trace>
          <inkml:trace contextRef="#ctx0" brushRef="#br0" timeOffset="924.0517">673 317 33,'6'9'25,"-7"-3"2,4 6-2,-3 0-13,2 1-3,0 0-3,1-2-3,0-3-1,-3-8-1,7 3 0,-3-8 0,-1-6 0,0-3-1,1-2 1,-1-1-1,1 1 1,0 1-1,3 4 0,1 4 1,0 3 0,1 5 0,0 5 0,1 3 0,0 2 0,-2 3 0,1 1 0,-5 1 0,0 1-4,-1-3-18,1 0-7,-6-5-1,5 0 0</inkml:trace>
          <inkml:trace contextRef="#ctx0" brushRef="#br0" timeOffset="-813.0457">64 23 9,'0'0'17,"0"0"-2,0 0-1,2-7-5,-2 7-2,0 0-3,5-6 1,-5 6 1,0 0-1,3-6 0,-3 6 0,0 0 0,0 0-1,0 0 0,0 0-1,-1-5-1,1 5-1,0 0 0,0 0-1,0 0 0,0 0 1,-6 4-1,5 2 1,-1 3 1,1 3 0,-2 7 0,2 4 0,-4 5 1,1 4-2,-1 3 0,-1 0 0,0 2 0,-2-3 1,1-1-1,1-5 1,0-1 0,3-6 0,0-4 0,1-2 0,3-5 0,0-3-1,-1-7-2,6 1-6,-4-7-14,-1-3-7,1 0-2,-4-4 0</inkml:trace>
        </inkml:traceGroup>
        <inkml:traceGroup>
          <inkml:annotationXML>
            <emma:emma xmlns:emma="http://www.w3.org/2003/04/emma" version="1.0">
              <emma:interpretation id="{D6B5F84D-8B0A-480E-AA8D-10C6C30B9E55}" emma:medium="tactile" emma:mode="ink">
                <msink:context xmlns:msink="http://schemas.microsoft.com/ink/2010/main" type="inkWord" rotatedBoundingBox="13211,10015 13852,10012 13854,10322 13212,10325"/>
              </emma:interpretation>
              <emma:one-of disjunction-type="recognition" id="oneOf1">
                <emma:interpretation id="interp5" emma:lang="en-IE" emma:confidence="0">
                  <emma:literal>say</emma:literal>
                </emma:interpretation>
                <emma:interpretation id="interp6" emma:lang="en-IE" emma:confidence="0">
                  <emma:literal>Say</emma:literal>
                </emma:interpretation>
                <emma:interpretation id="interp7" emma:lang="en-IE" emma:confidence="0">
                  <emma:literal>sais</emma:literal>
                </emma:interpretation>
                <emma:interpretation id="interp8" emma:lang="en-IE" emma:confidence="0">
                  <emma:literal>sag</emma:literal>
                </emma:interpretation>
                <emma:interpretation id="interp9" emma:lang="en-IE" emma:confidence="0">
                  <emma:literal>soy</emma:literal>
                </emma:interpretation>
              </emma:one-of>
            </emma:emma>
          </inkml:annotationXML>
          <inkml:trace contextRef="#ctx0" brushRef="#br0" timeOffset="1669.0955">1193 283 2,'0'0'21,"0"0"2,0 0-1,3-5-1,-3 5-2,0 0-2,0 0-3,0-6-3,0 6-3,-6 1-2,6-1-3,-13 6 0,5-1-2,-1 0-1,-1 1 0,1 0 0,1-1-1,2-1 1,6-4 0,-4 8 0,4-8 0,9 6-2,1-3 1,3 2 0,2 0 0,3 1-1,-1 3 1,0 2-1,-4 2 1,-3 1 0,-4 1 0,-4 1 0,-7-1 1,-5-1 0,-4-3 0,-3-4 1,-1-4-1,0-3-1,-2-3-2,5-5-13,3 0-11,1-5-2,7 1 0,1-3 0</inkml:trace>
          <inkml:trace contextRef="#ctx0" brushRef="#br0" timeOffset="2112.1203">1391 311 24,'0'0'24,"4"-7"2,-5 1 2,1 6-14,-3-8-3,3 8-2,-5-3 0,5 3-2,-10 2-2,3 2-2,0 3-2,0 2 0,-1 1-1,2 4 0,2 0 0,0 2 0,4-2 0,4-2 0,3-2 1,2-5-2,2-4-1,2-6-1,1-2-1,-2-3-2,-2-2-2,0-2 0,-4 1-2,-1 1 1,-2 3 0,-1 3 1,-2 6 2,0 0 3,0 0 4,-2 11 3,3 1 1,-1 2 0,2 1 2,1 0-1,1-2-6,0-4-14,5-1-10,-9-8 0,14-2 0</inkml:trace>
          <inkml:trace contextRef="#ctx0" brushRef="#br0" timeOffset="2604.1477">1547 311 43,'0'0'26,"0"0"1,3 7-2,-3 2-13,0 2-8,3 1-2,2 1-1,1 1 0,2-3 1,3-4-1,0-3 0,2-4 1,0-5-1,-1-2 0,-1-5 0,-2 0-1,-1-2 0,-4 0 0,1 3 0,-2 2 0,-2 3 0,-1 6 1,0 0-1,2 9 1,0 3 0,1 6 1,2 4-1,2 3 2,0 2-1,3 0 0,0-1-1,0-3 1,-2-3 0,0-3 0,-5-5 0,-3-3-1,-6-4 0,-3-2 0,-7 0 0,-3-1 0,-6-1 0,-2 1 2,-1-1 0,0 1 0,2 0 0,3 1 1,4-3-2,4-2-10,7-1-24,8 3-1,-2-14-1,9 4-1</inkml:trace>
        </inkml:traceGroup>
        <inkml:traceGroup>
          <inkml:annotationXML>
            <emma:emma xmlns:emma="http://www.w3.org/2003/04/emma" version="1.0">
              <emma:interpretation id="{4EF267B0-7EA5-4058-B156-1E59F4595C36}" emma:medium="tactile" emma:mode="ink">
                <msink:context xmlns:msink="http://schemas.microsoft.com/ink/2010/main" type="inkWord" rotatedBoundingBox="14341,9766 15238,9762 15241,10222 14343,10226"/>
              </emma:interpretation>
              <emma:one-of disjunction-type="recognition" id="oneOf2">
                <emma:interpretation id="interp10" emma:lang="en-IE" emma:confidence="0">
                  <emma:literal>with</emma:literal>
                </emma:interpretation>
                <emma:interpretation id="interp11" emma:lang="en-IE" emma:confidence="0">
                  <emma:literal>wilh</emma:literal>
                </emma:interpretation>
                <emma:interpretation id="interp12" emma:lang="en-IE" emma:confidence="0">
                  <emma:literal>wi1h</emma:literal>
                </emma:interpretation>
                <emma:interpretation id="interp13" emma:lang="en-IE" emma:confidence="0">
                  <emma:literal>wi/h</emma:literal>
                </emma:interpretation>
              </emma:one-of>
            </emma:emma>
          </inkml:annotationXML>
          <inkml:trace contextRef="#ctx0" brushRef="#br0" timeOffset="3354.1919">2260 344 35,'0'0'22,"0"0"0,-10 5-2,6 2-13,-1 3-1,2 3 0,2 2-1,1 0 1,3-1-1,3 0 1,2-4-2,4-4-1,3-5-2,0-5 1,3-5-1,-3-3 0,0-1-1,-3-2 1,-3 2-1,-1 2 0,-4 3 0,-4 8 0,0 0 0,0 0 0,7 14 1,-4-2-1,3 1 0,2-1 1,4-1-1,4-3-1,1-5-2,3-3 1,-1-5-1,0-1 0,-2-5 0,-6-2 0,-3-1 0,-6 0 3,-4-1-1,-4 3 1,-4 2 0,-1 1-1,-2 3 0,1 4-10,2 4-13,-2-1-3,5 5 2,-1-3-1</inkml:trace>
          <inkml:trace contextRef="#ctx0" brushRef="#br0" timeOffset="3602.2055">2654 295 32,'0'0'28,"5"-6"1,-5 6 0,-1 6-11,-3 2-6,2 4-4,0 3-2,2 4-2,-1 1-3,2 0-3,3 0-5,0-4-11,-1-5-11,3-1-2,-6-10 1,8 1-1</inkml:trace>
          <inkml:trace contextRef="#ctx0" brushRef="#br0" timeOffset="3767.2155">2690 216 73,'0'-6'30,"-5"-2"-8,5 8-23,0 0-24,-10-3-3,10 3-1</inkml:trace>
          <inkml:trace contextRef="#ctx0" brushRef="#br0" timeOffset="4089.2339">2825 45 50,'0'0'27,"6"12"2,-9-1-4,1 7-13,-1 7-4,-1 4-4,1 8 0,-1 2-2,2 3 1,1-3-2,1-2 0,2-5-3,1-6-4,1-9-6,0-6-14,-4-11-3,7-4-2,-6-7 1</inkml:trace>
          <inkml:trace contextRef="#ctx0" brushRef="#br0" timeOffset="4535.2592">2842 166 61,'5'-13'31,"5"0"-2,-1-2-4,3-2-15,3 3-4,-1-3-3,2 1-1,-1 2-1,-2 2 1,-2 2-2,-2 5 1,-9 5 0,7 10 1,-8 6 0,-1 9 0,-3 8-1,1 8 1,-3 5-1,3 3 1,0-3-1,2-4 0,2-7-1,0-8 1,4-12 0,1-11 1,2-10-1,3-7 0,1-5 0,0-3 0,1-1 0,2 3-1,-2 5 0,0 6 0,1 6 1,-2 6-1,-2 7 0,1 5 1,-2 5-1,-2 4 1,1 1-3,-4-3-14,2-1-18,0 0 1,-1-9-2,3-3 1</inkml:trace>
        </inkml:traceGroup>
        <inkml:traceGroup>
          <inkml:annotationXML>
            <emma:emma xmlns:emma="http://www.w3.org/2003/04/emma" version="1.0">
              <emma:interpretation id="{005F9DB5-DC92-494A-82D0-492207B11193}" emma:medium="tactile" emma:mode="ink">
                <msink:context xmlns:msink="http://schemas.microsoft.com/ink/2010/main" type="inkWord" rotatedBoundingBox="15734,9738 16713,9733 16715,10272 15736,10277"/>
              </emma:interpretation>
              <emma:one-of disjunction-type="recognition" id="oneOf3">
                <emma:interpretation id="interp14" emma:lang="en-IE" emma:confidence="0">
                  <emma:literal>95%</emma:literal>
                </emma:interpretation>
                <emma:interpretation id="interp15" emma:lang="en-IE" emma:confidence="0">
                  <emma:literal>951,</emma:literal>
                </emma:interpretation>
                <emma:interpretation id="interp16" emma:lang="en-IE" emma:confidence="0">
                  <emma:literal>99%</emma:literal>
                </emma:interpretation>
                <emma:interpretation id="interp17" emma:lang="en-IE" emma:confidence="0">
                  <emma:literal>951.</emma:literal>
                </emma:interpretation>
                <emma:interpretation id="interp18" emma:lang="en-IE" emma:confidence="0">
                  <emma:literal>957,</emma:literal>
                </emma:interpretation>
              </emma:one-of>
            </emma:emma>
          </inkml:annotationXML>
          <inkml:trace contextRef="#ctx0" brushRef="#br0" timeOffset="5893.3369">3790 73 26,'3'-6'25,"-3"6"0,0-9-3,0 9-6,-2-7-2,2 7-1,-1-7-4,1 7-2,-4-8-2,4 8-2,-7-8-1,7 8-1,-11-5-1,4 4 0,-4 3-2,-2 2-1,0 4 0,-3 3 0,-1 4 0,1 3 1,1 2-1,1 3 1,3 0 1,6 1 2,4-5-1,6-2 1,3-4-1,4-5 1,3-7 0,2-5-1,2-6 1,-1-5-1,-2-3 0,-1-3 0,-2 1 1,-3-1-2,-3 4 1,-3 4 0,-3 5 0,-1 8 1,-5 11 1,2 6 1,-4 10-1,2 8 1,-2 7-1,2 10 2,0 3-1,4-3-1,0-3-1,1-6-1,1-9 1,1-10-1,1-12-1,-3-12-7,12-15-20,-4-2-2,-5-7-1,3-1 0</inkml:trace>
          <inkml:trace contextRef="#ctx0" brushRef="#br0" timeOffset="6420.3672">4110 61 55,'0'0'28,"-12"-7"2,7 5-5,-2 1-11,0 0-7,1 1-3,-1 2-2,0 0-1,-2 3-1,-2 1 1,-1 1-1,-3 1 0,-1 3 0,1-2 1,1 1-1,2 0 0,5-1 2,2-2-2,8 0 1,4-1-1,7 1-1,5-1 1,3 2-2,3 3 2,2 4-2,0 4 1,-4 4 0,-3 2 1,-6 3 0,-5 2 1,-4 0-1,-10-3 1,-5-2 1,-4-6 0,-5-4-1,-4-5 0,-2-6 0,-1-6-1,1-5 0,2-4-2,3-3-4,2-2-13,4-3-11,7 1 0,2 0-1,9 2 1</inkml:trace>
          <inkml:trace contextRef="#ctx0" brushRef="#br0" timeOffset="6788.3882">4325-1 54,'-11'-1'27,"3"4"0,-3 2-4,2 2-12,0 4-3,3 1-3,1 2-1,4 1-1,4-2-1,4-2-2,4-5-1,3-4-1,3-6 0,2-4-1,-3-6 0,0-2 0,-5-1 0,-3 2 1,-4 1 1,-5 4 0,-4 4-2,-3 5-3,-1 4-17,-3 0-3,4 5-1,-2-2 1</inkml:trace>
          <inkml:trace contextRef="#ctx0" brushRef="#br0" timeOffset="7036.4025">4501 3 40,'0'0'30,"5"9"2,-8 1-1,-2 6-13,-2 10-4,-3 7-3,-2 9-3,-3 8-4,-1 5-2,0 1-2,3-4-1,2-3-4,-2-10-7,6-9-20,4-9 1,1-16-2,2-5 2</inkml:trace>
          <inkml:trace contextRef="#ctx0" brushRef="#br0" timeOffset="7338.4196">4520 343 74,'-3'8'32,"-5"-1"-2,4 6-1,0 1-20,1-1-6,5 0-1,4-2 0,4-2-1,4-4-1,4-5-2,-1-4-2,-1-6-4,-1-1-2,-7-3-1,-3 0 1,-7-3 0,-3 2 3,-6 3 2,-1 3 2,0 4-6,-2 0-14,7 5 2,0-3 0,7 3 0</inkml:trace>
        </inkml:traceGroup>
        <inkml:traceGroup>
          <inkml:annotationXML>
            <emma:emma xmlns:emma="http://www.w3.org/2003/04/emma" version="1.0">
              <emma:interpretation id="{DEC1FB3C-DFEE-41E3-BCB7-A318FF0913E2}" emma:medium="tactile" emma:mode="ink">
                <msink:context xmlns:msink="http://schemas.microsoft.com/ink/2010/main" type="inkWord" rotatedBoundingBox="17174,9777 19024,9768 19026,10230 17176,10239"/>
              </emma:interpretation>
              <emma:one-of disjunction-type="recognition" id="oneOf4">
                <emma:interpretation id="interp19" emma:lang="en-IE" emma:confidence="0">
                  <emma:literal>confidence</emma:literal>
                </emma:interpretation>
                <emma:interpretation id="interp20" emma:lang="en-IE" emma:confidence="0">
                  <emma:literal>conf, done</emma:literal>
                </emma:interpretation>
                <emma:interpretation id="interp21" emma:lang="en-IE" emma:confidence="0">
                  <emma:literal>conf, dance</emma:literal>
                </emma:interpretation>
                <emma:interpretation id="interp22" emma:lang="en-IE" emma:confidence="0">
                  <emma:literal>conf, dense</emma:literal>
                </emma:interpretation>
                <emma:interpretation id="interp23" emma:lang="en-IE" emma:confidence="0">
                  <emma:literal>conf, dunce</emma:literal>
                </emma:interpretation>
              </emma:one-of>
            </emma:emma>
          </inkml:annotationXML>
          <inkml:trace contextRef="#ctx0" brushRef="#br0" timeOffset="8200.4678">5146 297 47,'0'0'26,"-7"-1"2,7 1-4,-9 7-13,2-3-5,0 2-2,0 1-2,1 3-2,-1 3 1,0 1-1,1 3 1,0 1 0,1 1-1,3 1 2,3-1-1,3-1 0,5-4-3,2-5-9,3-6-15,6-1-2,-2-8-1,3-2 1</inkml:trace>
          <inkml:trace contextRef="#ctx0" brushRef="#br0" timeOffset="8514.4857">5245 347 49,'-11'2'26,"6"6"2,-3-1-1,0 5-19,5 3-3,2 2-1,4-1-2,6 0 0,4-3-1,5-3-1,3-5-3,1-6-1,0-6-2,-1-3 0,-6-4-1,-5-2-1,-7 0 2,-7 1 3,-7 1 1,-5 3 3,-2 4 0,-2 2 1,1 5 1,1 2-2,4 2-11,0-1-13,11 4 0,3-7-1,1 9 1</inkml:trace>
          <inkml:trace contextRef="#ctx0" brushRef="#br0" timeOffset="8830.5048">5402 407 68,'9'5'31,"-9"-5"0,0 0-3,8-2-19,-8 2-1,5-7-3,-1 0-2,1-1 1,-1-3-2,4 0-1,2-1-1,1-1-1,1 4-1,0 1 0,1 3-1,-1 4 1,1 5 0,-3 4-1,-1 3 2,-4 5 0,-1 1 1,-2 1 0,-1 1-1,-3-4-10,-1-2-18,3-1 0,0-12-2,-2 8 1</inkml:trace>
          <inkml:trace contextRef="#ctx0" brushRef="#br0" timeOffset="9320.5331">5672 287 64,'19'0'29,"-1"-3"-6,6 5-14,2 1-30,-4-3-5,3 6-1,-9-3-1</inkml:trace>
          <inkml:trace contextRef="#ctx0" brushRef="#br0" timeOffset="9140.5228">5812 176 21,'7'-20'20,"-5"-5"1,0 5 0,-5 1-13,-4 2-1,-1 5 0,-4 4 0,0 5 0,-2 5-1,1 4-1,-1 8-2,2 6 0,2 5 0,2 7-1,2 4 0,2 3-1,2 0-2,3 0-3,3-2-5,2-4-12,-2-9-7,3-3 2,-3-11 0</inkml:trace>
          <inkml:trace contextRef="#ctx0" brushRef="#br0" timeOffset="9477.5421">5884 373 33,'0'10'25,"2"6"0,-5-4-4,1 1-26,2 2-12,-4-7-4,2 1-3</inkml:trace>
          <inkml:trace contextRef="#ctx0" brushRef="#br0" timeOffset="9968.5702">6065 314 40,'-6'-7'25,"6"7"1,-11-9-3,3 7-15,0 4-4,-2 3-2,-1 4-1,0 2 0,2 3 0,3 4-1,1-1 0,4 0 0,4-3 0,5-2 0,4-7-1,2-4 0,1-6 0,2-6 0,0-5 0,-1-7 0,-2-5-1,-1-4-6,-2-5-9,-4-5-6,4 3 1,-5-3-2</inkml:trace>
          <inkml:trace contextRef="#ctx0" brushRef="#br0" timeOffset="10658.6097">6171 29 15,'-2'17'20,"-5"5"0,3 11-1,-4 3-5,1 7-6,2 4-2,1 1-1,4 0 1,5-7 1,3-3 1,2-9 0,3-7 0,2-13-1,2-8 0,0-10-2,0-6-4,-5-7 0,-2-4 0,-1-6 0,-2 1-1,-5 1 0,-1 3 1,-4 4-1,-2 6 2,-2 6-2,-1 7 1,-1 9-1,0 6-1,0 7 1,3 5 0,1 5 0,4 4 0,3-1 0,4-3-2,5-3-1,3-8-3,3-6 0,2-7-1,2-7 1,-2-5 1,0-4 1,-4-2 2,-1 1 2,-4 0 3,-3 2 0,-3 3 1,-4 8-1,4-6-1,-4 6-1,-2 10 0,2-1 1,0 3 0,-2-1 0,2 0 0,-1-3 1,2-1 0,-1-7 0,0 0 0,2-7 2,1-4-3,2-3 1,1-3-1,0-2-1,3 2 0,-2 0 0,3 2-1,0 5 1,-1 4-1,0 3 0,0 4-1,2 3-1,0 2 1,-2 3 0,1 2 1,-3 2 0,0 1 0,-2 3 0,-1 0 2,-2 1-1,-1-1 0,-1 2-7,0-4-20,-2-4-4,4-3-1,-2-8-1</inkml:trace>
          <inkml:trace contextRef="#ctx0" brushRef="#br0" timeOffset="11163.6386">6645 258 56,'0'0'26,"-6"1"0,0 4-4,1 3-14,0 3-4,0 3 0,2 5-1,-2 0 1,5 4 1,2-3-1,6 1 2,2-5-1,6-3-1,5-7-3,5-7-2,4-9 0,3-5-2,1-5 1,-2-6 1,-1-2-2,-5-2 2,-4 2 1,-9 5 1,-8 3-2,-9 6 1,-6 6-1,-6 7 1,-3 7-1,-3 7-1,0 6 1,1 3 1,4 4 0,4 2 2,7-1-1,5-1 1,5-3-2,6-6-6,7-5-22,7-4 0,1-9-2,6-4 0</inkml:trace>
        </inkml:traceGroup>
      </inkml:traceGroup>
    </inkml:traceGroup>
    <inkml:traceGroup>
      <inkml:annotationXML>
        <emma:emma xmlns:emma="http://www.w3.org/2003/04/emma" version="1.0">
          <emma:interpretation id="{767DE115-782C-454C-932D-AFB8406E104A}" emma:medium="tactile" emma:mode="ink">
            <msink:context xmlns:msink="http://schemas.microsoft.com/ink/2010/main" type="paragraph" rotatedBoundingBox="12077,11625 19074,11570 19079,12272 12082,12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946979-1E3E-4F84-AA34-827FB90F58AD}" emma:medium="tactile" emma:mode="ink">
              <msink:context xmlns:msink="http://schemas.microsoft.com/ink/2010/main" type="line" rotatedBoundingBox="12077,11625 19074,11570 19079,12272 12082,12327"/>
            </emma:interpretation>
          </emma:emma>
        </inkml:annotationXML>
        <inkml:traceGroup>
          <inkml:annotationXML>
            <emma:emma xmlns:emma="http://www.w3.org/2003/04/emma" version="1.0">
              <emma:interpretation id="{B0945A5F-F88D-41F5-8E3D-0DCBD3620A89}" emma:medium="tactile" emma:mode="ink">
                <msink:context xmlns:msink="http://schemas.microsoft.com/ink/2010/main" type="inkWord" rotatedBoundingBox="12143,11661 13097,11811 13027,12257 12073,12107"/>
              </emma:interpretation>
              <emma:one-of disjunction-type="recognition" id="oneOf5">
                <emma:interpretation id="interp24" emma:lang="en-IE" emma:confidence="0">
                  <emma:literal>loan</emma:literal>
                </emma:interpretation>
                <emma:interpretation id="interp25" emma:lang="en-IE" emma:confidence="0">
                  <emma:literal>lean</emma:literal>
                </emma:interpretation>
                <emma:interpretation id="interp26" emma:lang="en-IE" emma:confidence="0">
                  <emma:literal>(Can</emma:literal>
                </emma:interpretation>
                <emma:interpretation id="interp27" emma:lang="en-IE" emma:confidence="0">
                  <emma:literal>(can</emma:literal>
                </emma:interpretation>
                <emma:interpretation id="interp28" emma:lang="en-IE" emma:confidence="0">
                  <emma:literal>Loan</emma:literal>
                </emma:interpretation>
              </emma:one-of>
            </emma:emma>
          </inkml:annotationXML>
          <inkml:trace contextRef="#ctx0" brushRef="#br0" timeOffset="13348.7635">441 2168 43,'1'-7'30,"-1"7"2,-4-7-3,4 7-9,-8-4-9,1 4-4,0 1-4,-1 2-2,-2 2 0,0 3-1,-2 1 0,0 3 0,-1 1 1,4 2-1,0 1 1,4 0 0,2 1 0,6-2 0,4-2 0,7-3-1,3-4-4,7-1-13,-1-6-14,3-6 0,-1 0-2,0-3 1</inkml:trace>
          <inkml:trace contextRef="#ctx0" brushRef="#br0" timeOffset="14039.8027">620 2218 48,'1'-7'28,"-1"7"2,-2-12-1,-2 7-16,4 5-8,-10-8-1,5 6-2,-1 2 1,-2 1-2,0 1 0,1 1 0,-2 2-1,1 1 1,-1 1-1,1 2 0,1 1 0,3-1 0,1 4 1,4-1-2,4-2 2,2-1-1,4-4 0,3-3-1,2-2 0,1-5 0,0-3-1,0-2 1,-4-1-2,0-1 0,-3 2 0,-4 1-1,-6 9 1,7-6 1,-7 6 1,-1 8 1,-1 1 2,1 5 0,-1-2 2,2 3-1,1-3 2,3-1-2,1-5 0,4-5-2,2-4-1,3-3 1,1-3-1,-1-1 0,-1 1-1,-1 1 2,-2 3-1,-3 4 1,-7 1 0,5 11 1,-5-3-1,-1 0 0,0 1 1,-1-1 0,2-8 0,-1 6-1,1-6 1,4-8-1,0-2 0,2-2 0,3-2 0,1-1-1,4 0 0,1 1 0,1 3 0,-1 5-1,-1 3 2,0 5-1,-2 5 0,-3 5 0,-2 2 1,-5 5-1,0-1 1,0-1-1,-1 1-5,-1-2-27,3-5 0,1-2-1,-4-9-1</inkml:trace>
          <inkml:trace contextRef="#ctx0" brushRef="#br0" timeOffset="12663.7244">39 1950 30,'0'-8'27,"2"2"-2,-2 6-3,1-11-5,-1 11-4,0-6-2,0 6-4,0 0-2,-5 16-1,2-1-2,-1 8 1,-1 8-2,-1 9 2,-2 7-1,0 2 0,2-1-1,-2-2 1,2-3-1,3-7-1,0-8-3,1-11-19,4-9-9,-2-8 1,8-2-3,-4-5 2</inkml:trace>
        </inkml:traceGroup>
        <inkml:traceGroup>
          <inkml:annotationXML>
            <emma:emma xmlns:emma="http://www.w3.org/2003/04/emma" version="1.0">
              <emma:interpretation id="{FCB70A11-78C1-4786-BBCC-0748561A4AFC}" emma:medium="tactile" emma:mode="ink">
                <msink:context xmlns:msink="http://schemas.microsoft.com/ink/2010/main" type="inkWord" rotatedBoundingBox="13462,11784 14182,11995 14081,12339 13361,12128"/>
              </emma:interpretation>
              <emma:one-of disjunction-type="recognition" id="oneOf6">
                <emma:interpretation id="interp29" emma:lang="en-IE" emma:confidence="0">
                  <emma:literal>say</emma:literal>
                </emma:interpretation>
                <emma:interpretation id="interp30" emma:lang="en-IE" emma:confidence="0">
                  <emma:literal>Say</emma:literal>
                </emma:interpretation>
                <emma:interpretation id="interp31" emma:lang="en-IE" emma:confidence="0">
                  <emma:literal>gay</emma:literal>
                </emma:interpretation>
                <emma:interpretation id="interp32" emma:lang="en-IE" emma:confidence="0">
                  <emma:literal>sag</emma:literal>
                </emma:interpretation>
                <emma:interpretation id="interp33" emma:lang="en-IE" emma:confidence="0">
                  <emma:literal>saig</emma:literal>
                </emma:interpretation>
              </emma:one-of>
            </emma:emma>
          </inkml:annotationXML>
          <inkml:trace contextRef="#ctx0" brushRef="#br0" timeOffset="14694.8405">1383 2182 43,'0'0'25,"-8"-2"1,8 2-8,-8 1-7,1-2-5,2 1-2,-3 1-2,4-1-2,-2 2 0,0 0-1,6-2 0,-5 9 1,6-3-1,3 1 1,3 1 0,3-1 0,6 1 0,3 0 0,0 2-1,-2 0 1,0 2 0,-4 0 0,-5 1 2,-6-1-1,-8 1 2,-5-1 0,-5-5 1,-2-1 0,-2-4 0,-2-3-1,1-3-1,3-2 0,3-2-3,1-3-10,5 0-16,6 2-1,2-2-2,6 4 1</inkml:trace>
          <inkml:trace contextRef="#ctx0" brushRef="#br0" timeOffset="15129.8647">1606 2211 32,'7'-4'27,"-5"-4"3,0 3-2,-2 5-12,-5-9-8,5 9-1,-9-4-2,4 5-2,-3 1-1,1 4-2,-1 1 0,0 3-1,0 3 1,1 1-1,-1 1 0,4 1 0,2-2 1,4-1 0,2-4 0,4-3 0,2-4 0,3-5 0,2-3-1,-1-2 1,0-3-1,-3-1 0,-1 1 0,-2 1-1,-3 2 0,-5 8 1,4-5-1,-4 5 1,-1 9 1,2 2 0,0 1 1,1 1 0,2 0-1,1-1-5,3-4-18,4 0-4,-2-9-2,3-1 2</inkml:trace>
          <inkml:trace contextRef="#ctx0" brushRef="#br0" timeOffset="15566.8904">1801 2211 62,'0'0'30,"0"0"0,1 11-3,0 1-19,-1 0-5,4 1 0,0 1-2,4-3 0,1-3-1,2-4-1,2-5 0,0-4-3,0-4-3,-2-5-4,0 0 0,-4-3 1,0 4 1,-4 3 3,0 4 3,-3 6 5,2 6 5,0 9 4,1 6 1,2 9 0,1 5 0,4 6 0,-2 0-4,2 1-2,-1-5-1,-1-3-1,-3-7 0,-5-8-1,-5-8-1,-5-8-1,-7-5-1,-4-3 0,-5-2 0,-1-1-2,-3 2 1,0 0 0,5 4-2,1-2-10,5 3-21,7 1 0,4-2-1,8 2 1</inkml:trace>
        </inkml:traceGroup>
        <inkml:traceGroup>
          <inkml:annotationXML>
            <emma:emma xmlns:emma="http://www.w3.org/2003/04/emma" version="1.0">
              <emma:interpretation id="{899EB52F-6D48-40DC-A468-AD89A63A7C6C}" emma:medium="tactile" emma:mode="ink">
                <msink:context xmlns:msink="http://schemas.microsoft.com/ink/2010/main" type="inkWord" rotatedBoundingBox="14355,11813 15144,11591 15273,12047 14484,12269"/>
              </emma:interpretation>
              <emma:one-of disjunction-type="recognition" id="oneOf7">
                <emma:interpretation id="interp34" emma:lang="en-IE" emma:confidence="0">
                  <emma:literal>with</emma:literal>
                </emma:interpretation>
                <emma:interpretation id="interp35" emma:lang="en-IE" emma:confidence="0">
                  <emma:literal>wilh</emma:literal>
                </emma:interpretation>
                <emma:interpretation id="interp36" emma:lang="en-IE" emma:confidence="0">
                  <emma:literal>wi1h</emma:literal>
                </emma:interpretation>
                <emma:interpretation id="interp37" emma:lang="en-IE" emma:confidence="0">
                  <emma:literal>wi/h</emma:literal>
                </emma:interpretation>
              </emma:one-of>
            </emma:emma>
          </inkml:annotationXML>
          <inkml:trace contextRef="#ctx0" brushRef="#br0" timeOffset="16829.9627">2317 2205 50,'1'-7'26,"-1"7"0,0 0-5,0 0-12,0 0-1,0 0-3,2 11 0,-5 0-1,1 2-1,-1 1 1,2 3-1,0-3 1,3 0-1,3-5-1,3-3 0,4-6-1,2-4 1,3-2-1,-1-4 0,-1 1-2,-1-1 1,-3 2-1,-3 3 0,-2 5 0,-6 0 0,6 11 1,-2-1 0,-1 1 0,4 1 1,1-2-1,4-2 0,2-4 0,3-5 0,-1-4 0,1-3 0,-2-2 0,-4-3 0,-3-1 0,-4-1 1,-4 2-1,-3 0 0,-2 3 0,-2 2 0,-1 2 0,1 1-1,2 4-8,5 1-20,-9 3-1,9-3-2,-2 6 1</inkml:trace>
          <inkml:trace contextRef="#ctx0" brushRef="#br0" timeOffset="17046.9751">2696 2168 72,'4'-8'33,"-4"8"-1,5-7 1,-5 7-26,1 5-3,-1 5-1,1 6-1,1 2-2,-2 4-2,1 0-2,0-2-9,1-3-14,3-4-5,-3-6-2,-2-7 1</inkml:trace>
          <inkml:trace contextRef="#ctx0" brushRef="#br0" timeOffset="17217.9849">2753 1978 85,'-3'-11'34,"0"3"0,-1 2-3,4 6-38,-7 2-24,7-2-2,0 8-1,0-8 0</inkml:trace>
          <inkml:trace contextRef="#ctx0" brushRef="#br0" timeOffset="17480.9998">2859 1899 46,'0'0'28,"0"0"3,2 11-8,-2 6-8,-1 8-3,0 9-4,-2 7-1,1 6-3,-1 0-2,1-1-2,-1-3-2,3-8-1,0-6-6,0-15-8,0-14-13,8 1 0,-6-11-1,2-4 1</inkml:trace>
          <inkml:trace contextRef="#ctx0" brushRef="#br0" timeOffset="17895.0236">2882 2019 79,'12'-20'32,"1"-3"0,3 2-8,2 1-18,0 3-2,-1 2-1,-1 3-2,-2 6 1,-3 6 0,-3 7-1,-5 8 0,-4 8 0,-2 9 0,-3 7 0,0 6-1,-2-1 1,2-1-1,1-5 1,2-7 0,2-9 0,4-11-1,3-10 1,3-8-1,2-7-1,2-3-1,0-4-1,3 3-1,-3 2 0,2 7 0,-4 5 1,0 8 1,-2 7 2,-2 6 0,-2 5 3,-1 2-1,0 2 0,-1-1-20,2-4-11,0-8-3,2-2-1,1-11 0</inkml:trace>
        </inkml:traceGroup>
        <inkml:traceGroup>
          <inkml:annotationXML>
            <emma:emma xmlns:emma="http://www.w3.org/2003/04/emma" version="1.0">
              <emma:interpretation id="{43CDAAA6-4D21-4D7B-B84B-F46FED6ABBD8}" emma:medium="tactile" emma:mode="ink">
                <msink:context xmlns:msink="http://schemas.microsoft.com/ink/2010/main" type="inkWord" rotatedBoundingBox="15821,11494 16770,11600 16707,12168 15758,12062"/>
              </emma:interpretation>
              <emma:one-of disjunction-type="recognition" id="oneOf8">
                <emma:interpretation id="interp38" emma:lang="en-IE" emma:confidence="0">
                  <emma:literal>95%</emma:literal>
                </emma:interpretation>
                <emma:interpretation id="interp39" emma:lang="en-IE" emma:confidence="0">
                  <emma:literal>951°</emma:literal>
                </emma:interpretation>
                <emma:interpretation id="interp40" emma:lang="en-IE" emma:confidence="0">
                  <emma:literal>95/0</emma:literal>
                </emma:interpretation>
                <emma:interpretation id="interp41" emma:lang="en-IE" emma:confidence="0">
                  <emma:literal>9510</emma:literal>
                </emma:interpretation>
                <emma:interpretation id="interp42" emma:lang="en-IE" emma:confidence="0">
                  <emma:literal>95lo</emma:literal>
                </emma:interpretation>
              </emma:one-of>
            </emma:emma>
          </inkml:annotationXML>
          <inkml:trace contextRef="#ctx0" brushRef="#br0" timeOffset="18594.0636">3846 1917 61,'0'0'29,"-2"-8"-1,2 8-5,-6-8-16,0 4-4,0 0-1,-2 2-1,-2 1-1,-1 3 0,-2 2-1,-1 2 0,-4 5 0,0 4 0,3 2 0,0 2 1,5 1 0,4-2 0,6-2 0,6-3 1,6-6 0,5-7 0,4-6 0,1-6-1,0-4 1,0-1 0,-3 0-1,-2 2 0,-5 4 0,-6 7 0,-6 4 0,3 16 2,-7 6 0,-3 7 1,0 10 0,-2 3 2,0 6-2,1-1 0,2-3 0,2-4-2,3-8-1,1-9-1,2-10-5,5-10-22,1-7-4,0-9-1,1-4 2</inkml:trace>
          <inkml:trace contextRef="#ctx0" brushRef="#br0" timeOffset="19090.0918">4175 1942 62,'0'-6'32,"-4"0"-1,4 6-3,-10-6-17,1 4-4,0 2-4,-3 2-2,-3 1 0,-1 3-2,-1 1 0,-2 2 0,3 0 0,-1 0 0,4 2 0,2-2-1,3 2 1,5-3 1,4 1 0,5 2 1,5-2-1,4 1 2,6 1-2,2 1 1,4 2 1,0 3-1,-1 4 0,-5 1 0,-4 3 0,-8 1-1,-6 2 0,-8-3 1,-7-3-1,-7-4 0,-2-5 1,-3-9 0,0-4 0,-3-8 0,4-4 1,2-2-4,3-5-4,6 1-24,3 2-2,4-1-2,5 3 1</inkml:trace>
          <inkml:trace contextRef="#ctx0" brushRef="#br0" timeOffset="19444.1109">4411 1873 39,'-12'0'25,"3"7"1,-4 1-3,1 4-14,2 0-4,1 3-3,4-1-1,3-1 1,5-5-1,5-4-1,4-4-2,3-5 0,1-4-1,2-2 0,-3-4-1,-2 2-2,-6 1-3,-3 2 0,-5 4-3,1 6-7,-9-3-3,-1 4 0</inkml:trace>
          <inkml:trace contextRef="#ctx0" brushRef="#br0" timeOffset="19703.127">4562 1846 73,'-4'19'34,"-5"5"0,-2 6-2,-2 9-22,-5 4-2,1 5-3,-2 0-4,2 1-1,1-4-3,0-7-4,6-6-10,2-8-18,3-12 1,4-6-1,1-6 2</inkml:trace>
          <inkml:trace contextRef="#ctx0" brushRef="#br0" timeOffset="20000.144">4548 2167 61,'0'0'32,"-3"6"-1,-2 0 1,-3 1-20,3 6-3,-2-1-4,2 2 1,1-1-2,5 1 0,2-4-1,7-3 0,2-6-2,4-1 0,3-5-1,-2-3 0,-1-2-1,-4-2-1,-5 0-1,-7 0 1,-8 3-1,-6 0-1,-3 5-2,-5 2-27,2-1 0,3 3 1,2-5-2</inkml:trace>
        </inkml:traceGroup>
        <inkml:traceGroup>
          <inkml:annotationXML>
            <emma:emma xmlns:emma="http://www.w3.org/2003/04/emma" version="1.0">
              <emma:interpretation id="{7832284A-C080-44F1-97C7-9D62DE911A93}" emma:medium="tactile" emma:mode="ink">
                <msink:context xmlns:msink="http://schemas.microsoft.com/ink/2010/main" type="inkWord" rotatedBoundingBox="17215,11659 19074,11644 19078,12085 17219,12100"/>
              </emma:interpretation>
              <emma:one-of disjunction-type="recognition" id="oneOf9">
                <emma:interpretation id="interp43" emma:lang="en-IE" emma:confidence="0">
                  <emma:literal>confidence</emma:literal>
                </emma:interpretation>
                <emma:interpretation id="interp44" emma:lang="en-IE" emma:confidence="0">
                  <emma:literal>confident</emma:literal>
                </emma:interpretation>
                <emma:interpretation id="interp45" emma:lang="en-IE" emma:confidence="0">
                  <emma:literal>confiding</emma:literal>
                </emma:interpretation>
                <emma:interpretation id="interp46" emma:lang="en-IE" emma:confidence="0">
                  <emma:literal>confiders</emma:literal>
                </emma:interpretation>
                <emma:interpretation id="interp47" emma:lang="en-IE" emma:confidence="0">
                  <emma:literal>confidenc</emma:literal>
                </emma:interpretation>
              </emma:one-of>
            </emma:emma>
          </inkml:annotationXML>
          <inkml:trace contextRef="#ctx0" brushRef="#br0" timeOffset="20856.1928">5202 2179 61,'0'0'28,"0"0"-2,-7-3-6,7 3-12,-10 0-2,5 3-2,-2 2 0,-2 2 0,-1 4 1,0 4 0,-1 3-1,3 2 0,0 0 1,4 1-2,4-3-1,7-2-3,4-3-7,5-4-23,1-9-1,4-1-2,1-7 1</inkml:trace>
          <inkml:trace contextRef="#ctx0" brushRef="#br0" timeOffset="21162.2101">5313 2227 70,'0'0'31,"-3"-6"0,3 6-4,-11 4-15,3 1-5,1 4-3,0 4 0,2 1-1,3-1 0,5 1-1,4-4 0,6-3-2,5-5-1,4-5 0,1-5-2,-1-4 1,-3-1 0,-5-3-1,-5 2 1,-8-1 0,-7 5 1,-6 0 0,-5 4 0,-1 2 1,-1 2-5,1 1-14,2 1-11,7 2-1,2-2-1,7 0 1</inkml:trace>
          <inkml:trace contextRef="#ctx0" brushRef="#br0" timeOffset="21507.2301">5466 2234 35,'-2'8'27,"4"2"2,-3-2-2,0-1-13,3 1-2,-2-8-2,6 3-2,-6-3-2,10-10 0,-4-2-3,2 0-1,0-5-2,2 1 0,-1-1 0,1 1-1,1 3 0,1 4 1,0 6 0,1 4 0,1 7 0,-3 3 0,-1 4 0,-2 2 1,-2 3 0,-4 0-2,-2 0-3,-3-4-16,-1-4-11,1-2 0,3-10-1,0 0 0</inkml:trace>
          <inkml:trace contextRef="#ctx0" brushRef="#br0" timeOffset="22123.2654">5652 2147 75,'1'8'34,"7"-7"-1,6-1-4,4-2-22,5-1-3,5 0-5,1-1-27,2 2-4,-5-1 0,-3 4-3</inkml:trace>
          <inkml:trace contextRef="#ctx0" brushRef="#br0" timeOffset="21876.2511">5898 1912 27,'-5'-1'19,"-4"0"2,3 2-2,-2-1-5,1 1-3,-1 0-2,1-1-4,-1 1-1,1 0-3,-1 3 2,0 2-1,0 5 2,-2 3 0,2 6 1,-2 4 1,2 6 0,0 3 0,4 3-1,-1-1-4,4-1-5,4 0-8,0-6-11,0-6-6,3-2-2,-3-5 0</inkml:trace>
          <inkml:trace contextRef="#ctx0" brushRef="#br0" timeOffset="22643.2952">5959 2196 42,'0'0'29,"0"0"1,-5 8-3,2-1-12,1 4-7,-2 2-2,2 2-2,1 1-2,0-1-5,2 0-15,2-2-11,-3-6-1,2-2-1,-2-5 1</inkml:trace>
          <inkml:trace contextRef="#ctx0" brushRef="#br0" timeOffset="22792.3037">5993 2121 75,'0'0'32,"-7"-2"-7,7 2-24,-6 2-28,6-2-4,6 7-1</inkml:trace>
          <inkml:trace contextRef="#ctx0" brushRef="#br0" timeOffset="23875.3656">6160 2215 47,'0'0'29,"-7"-5"2,7 5-4,-6 1-12,0-1-6,0 3-4,-2-1-2,0 3-1,-2 1-2,-1 0 2,0 2-1,0 2-1,1 3 0,1 0 0,4-1 1,4 0-2,4-3 2,2-1-2,4-4 0,5-5-1,1-6 1,1-3 1,-1-4-1,-1-4 0,-2-5 0,0-5 1,-2-4-3,0-4-3,-1 0-3,-2-3 1,0 2 0,-1 3 2,-1 6 2,-2 5 0,-3 8 3,0 9 5,0 6 3,-7 13 0,1 6 0,-1 8-1,-1 9-2,2 5 1,0 5-2,3 2-1,1-3-1,5-5 0,1-4 0,5-9 0,2-9 2,3-7-2,2-9 3,2-6-2,-1-6 0,0-2 0,-2-3 0,-2-1-1,-3-1-1,-1-1 1,-4 1-1,-3 1 1,-2 1 0,-1 1-1,-1 1-1,-3 3 0,0 2-1,-2 4 0,-2 5 0,1 3 0,-2 7 0,-1 2 1,2 6 1,1 3 0,4 1 1,3 0-1,6-3 1,4-4-3,6-4-3,1-7 1,6-3-1,0-7 2,-2-4 0,0-2 1,-3 0 1,-2-1 2,-3 1 2,-3 3 1,-5 1-1,-4 7 0,0 0-1,6 2 0,-7 5 0,1 3 0,-1 0-1,0 2 1,0-2 1,1-1-1,-2-3 2,2-6-1,0 0-1,5-14 0,0-1-2,4-4 0,1-2-2,1-1-1,2 3 0,0 4 1,1 4 0,-3 7 0,1 7 3,-5 6 0,-1 3 0,-2 4 0,-1 4 1,-2 0-1,-1 0-1,-2-1-4,1-2-14,0-3-13,-3-4-1,2-2-1,2-8 0</inkml:trace>
          <inkml:trace contextRef="#ctx0" brushRef="#br0" timeOffset="24350.3928">6669 2188 64,'2'-6'31,"-3"-2"1,1 8-2,0-7-24,0 7-3,-5 7 1,1 4-2,0 3 0,-3 5-1,2 1 0,2 1 0,2 0 0,4-4 1,5-4-2,6-6 2,6-4-2,4-6 0,3-5 0,1-2-1,-2-3 1,-2-1-2,-5-4 2,-7 2-2,-7 0 1,-5 0 0,-5 1-1,-6 2 2,-2 3-2,-4 4 2,-2 3 0,-1 6 0,2 4 2,3 4 0,2 4 1,5 2 1,5 2 0,6-1 0,9 0-1,8-4 1,7-2-2,4-2-2,4-5-14,2-1-21,1-2 1,-7-6-2,-2 0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3-26T10:34:45.2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 0 75,'-8'0'33,"1"-3"-3,7 3-11,-6 1-36,6-1-12,0 0-3,7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5-02-24T09:27:00.00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800080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A8664A0-4F99-4D05-B76C-2D05532EA984}" emma:medium="tactile" emma:mode="ink">
          <msink:context xmlns:msink="http://schemas.microsoft.com/ink/2010/main" type="writingRegion" rotatedBoundingBox="3157,9758 23367,9804 23354,15470 3145,15425"/>
        </emma:interpretation>
      </emma:emma>
    </inkml:annotationXML>
    <inkml:traceGroup>
      <inkml:annotationXML>
        <emma:emma xmlns:emma="http://www.w3.org/2003/04/emma" version="1.0">
          <emma:interpretation id="{9EBFE67C-D257-430E-BC77-29A7EDC4C507}" emma:medium="tactile" emma:mode="ink">
            <msink:context xmlns:msink="http://schemas.microsoft.com/ink/2010/main" type="paragraph" rotatedBoundingBox="3197,9279 23425,9897 23347,12474 3118,11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7CA32-755F-4DA8-95F6-1A3E6889D043}" emma:medium="tactile" emma:mode="ink">
              <msink:context xmlns:msink="http://schemas.microsoft.com/ink/2010/main" type="line" rotatedBoundingBox="3153,9852 22241,9790 22245,10898 3156,10960"/>
            </emma:interpretation>
          </emma:emma>
        </inkml:annotationXML>
        <inkml:traceGroup>
          <inkml:annotationXML>
            <emma:emma xmlns:emma="http://www.w3.org/2003/04/emma" version="1.0">
              <emma:interpretation id="{4BA7C816-F2C7-4EBB-8E85-193F2FEAC7AC}" emma:medium="tactile" emma:mode="ink">
                <msink:context xmlns:msink="http://schemas.microsoft.com/ink/2010/main" type="inkWord" rotatedBoundingBox="13939,10249 14902,10246 14904,10770 13941,10773"/>
              </emma:interpretation>
              <emma:one-of disjunction-type="recognition" id="oneOf0">
                <emma:interpretation id="interp0" emma:lang="en-IE" emma:confidence="0">
                  <emma:literal>374</emma:literal>
                </emma:interpretation>
                <emma:interpretation id="interp1" emma:lang="en-IE" emma:confidence="0">
                  <emma:literal>37 H</emma:literal>
                </emma:interpretation>
                <emma:interpretation id="interp2" emma:lang="en-IE" emma:confidence="0">
                  <emma:literal>37 h</emma:literal>
                </emma:interpretation>
                <emma:interpretation id="interp3" emma:lang="en-IE" emma:confidence="0">
                  <emma:literal>37 h</emma:literal>
                </emma:interpretation>
                <emma:interpretation id="interp4" emma:lang="en-IE" emma:confidence="0">
                  <emma:literal>37 U</emma:literal>
                </emma:interpretation>
              </emma:one-of>
            </emma:emma>
          </inkml:annotationXML>
          <inkml:trace contextRef="#ctx0" brushRef="#br0">10528 55 10,'0'0'19,"-9"-18"1,9 18-1,0 0-5,-11-6-2,11 6-4,-10-2-1,10 2 0,-9 0-3,9 0 0,0 0-2,0 0-1,0 0 1,0 0-2,0 0 1,10 6 0,2-5-1,1 2 1,4-1-1,2 1 1,-3 0-1,4 2 1,-4 0-1,-2 3 0,-3 0 1,-5 4-1,-4 0 0,-5 3 1,-6 0-1,-3 1 1,-4-1 0,-2 0-1,0 0 0,0-3 1,4 1-1,0-3 1,7 1-1,7-11 0,0 21-1,8-8 1,3-2-1,3 3 0,2-1 0,2 5 0,2-3 1,-5 2-1,-1 0 1,-4 0 1,-4-1-1,-5 0 0,-4-1 0,-6-3 1,-3-2-1,-3-2 0,-3-4 1,-4-4 0,-1-5-1,-2-2 0,2-1-1,2-4-3,0-1-12,9 4-9,-4-6-3,16 15 2,-12-25 0</inkml:trace>
          <inkml:trace contextRef="#ctx0" brushRef="#br0" timeOffset="474.0264">10791 39 26,'0'0'19,"0"0"-1,0 0-2,0 0-7,0 0-3,16 6-1,-2-4-1,3 1 0,3-1 0,2-1 0,2 1-2,-1-1 0,0 1 0,-5 0-1,0 0 0,-6 3 1,-2 1-1,-10-6 1,7 23-1,-9-7 0,-4 8 0,-3 4 1,-1 3-2,-3 6 1,0 1-1,2 1 0,1-2 0,3-5 0,3-3-1,2-8-3,3-3-3,-1-18-10,0 0-8,11 12 1,-11-12-2,1-15 1</inkml:trace>
          <inkml:trace contextRef="#ctx0" brushRef="#br0" timeOffset="639.0357">10819 330 36,'-20'-5'23,"20"5"1,0 0 0,21-5-14,-2 2-5,4 0-6,3-1-4,8-2-11,2 3-7,-7-5 0,6 4 0</inkml:trace>
          <inkml:trace contextRef="#ctx0" brushRef="#br0" timeOffset="1135.0641">11199 55 45,'0'0'26,"-3"-18"1,3 18-1,0 0-13,0 0-7,0 0-1,-2 12-2,-1 1 0,1 6-1,-1 5 0,-1 5-1,0 8 0,-1-1-1,2 0 1,2-4-1,2-1 0,5-5 0,3-7-1,6-9-1,-1-9-3,9-2-2,-5-4-4,3-1-5,-2-3-3,-4-1-3,-3 3 3,-12 7 1,13-17 3,-13 17 5,0-18 8,0 18 7,-7-18 4,7 18 3,-4-13 0,4 13 1,0 0 2,0 0-2,3 13-3,-2 0-2,3 7-2,-3 0 0,3 6 0,-4 1-1,5 1-3,-2 3-4,3 0-12,-7-6-11,12 2-1,-6-13 0,9 3-1</inkml:trace>
        </inkml:traceGroup>
        <inkml:traceGroup>
          <inkml:annotationXML>
            <emma:emma xmlns:emma="http://www.w3.org/2003/04/emma" version="1.0">
              <emma:interpretation id="{B741C405-1B84-44CA-9B94-48AB7D04F4EB}" emma:medium="tactile" emma:mode="ink">
                <msink:context xmlns:msink="http://schemas.microsoft.com/ink/2010/main" type="inkWord" rotatedBoundingBox="15394,10229 16092,10226 16094,10790 15396,10792"/>
              </emma:interpretation>
              <emma:one-of disjunction-type="recognition" id="oneOf1">
                <emma:interpretation id="interp5" emma:lang="en-IE" emma:confidence="0">
                  <emma:literal>lies</emma:literal>
                </emma:interpretation>
                <emma:interpretation id="interp6" emma:lang="en-IE" emma:confidence="0">
                  <emma:literal>ties</emma:literal>
                </emma:interpretation>
                <emma:interpretation id="interp7" emma:lang="en-IE" emma:confidence="0">
                  <emma:literal>hies</emma:literal>
                </emma:interpretation>
                <emma:interpretation id="interp8" emma:lang="en-IE" emma:confidence="0">
                  <emma:literal>Lies</emma:literal>
                </emma:interpretation>
                <emma:interpretation id="interp9" emma:lang="en-IE" emma:confidence="0">
                  <emma:literal>lien</emma:literal>
                </emma:interpretation>
              </emma:one-of>
            </emma:emma>
          </inkml:annotationXML>
          <inkml:trace contextRef="#ctx0" brushRef="#br0" timeOffset="1512.0855">11874 9 36,'-2'12'24,"4"14"2,-4 2-7,2 9-9,-1 5 1,2 1-3,1 4-1,1-3-3,-1-2-2,3-6-2,-2-2-3,2-7-2,-1-6-7,-1-7-9,4 0-7,-7-14 1,0 0 1</inkml:trace>
          <inkml:trace contextRef="#ctx0" brushRef="#br0" timeOffset="1722.0979">12008 281 66,'0'0'27,"0"0"-1,12 10-5,-10 5-15,0 5-5,0 4-2,0-1-5,0 4-7,-3-7-12,7 3-2,-6-23 0,6 20 1</inkml:trace>
          <inkml:trace contextRef="#ctx0" brushRef="#br0" timeOffset="1873.1059">12073 37 31,'0'0'4,"0"0"-4,-12 2-1,12-2-14</inkml:trace>
          <inkml:trace contextRef="#ctx0" brushRef="#br0" timeOffset="2466.1399">12235 421 39,'0'0'24,"0"0"2,13-3 0,-13 3-18,13-21-3,-6 6 0,4-2-1,-1-6-2,3-2-1,-2-1-4,-2-1-1,-1 2 0,-2 1 0,-3 2 0,-4 3-1,-4 7 3,-5 7 0,-2 10 2,-5 9 3,0 5-2,-1 10 2,2 3-1,2 5 0,6-3 0,4 0 1,7-8-2,5-5 0,8-8-1,1-8-1,6-6 0,2-8-2,0-5-1,1-6 1,1-6-1,-2 0 2,-1-3 0,-2 3 1,-2 4 3,-1 4 1,-6 10 3,-1 6-1,-1 9 0,-3 7-1,1 6 0,-4 4 0,1 2-2,-2 2-1,-2-1 0,1-2-1,-7 0 1,3-2 2,-8 1-1,-1 1 0,-5-5 1,-3-1-1,1-3 0,-2-5-2,1-4-7,2-2-19,2-13-3,14 8 0,-11-31 0</inkml:trace>
        </inkml:traceGroup>
        <inkml:traceGroup>
          <inkml:annotationXML>
            <emma:emma xmlns:emma="http://www.w3.org/2003/04/emma" version="1.0">
              <emma:interpretation id="{1511DD92-6463-4CBF-BCFA-BBFEDFDC81FB}" emma:medium="tactile" emma:mode="ink">
                <msink:context xmlns:msink="http://schemas.microsoft.com/ink/2010/main" type="inkWord" rotatedBoundingBox="16618,10138 18046,10134 18048,10697 16620,10701"/>
              </emma:interpretation>
              <emma:one-of disjunction-type="recognition" id="oneOf2">
                <emma:interpretation id="interp10" emma:lang="en-IE" emma:confidence="0">
                  <emma:literal>within</emma:literal>
                </emma:interpretation>
                <emma:interpretation id="interp11" emma:lang="en-IE" emma:confidence="0">
                  <emma:literal>wilhin</emma:literal>
                </emma:interpretation>
                <emma:interpretation id="interp12" emma:lang="en-IE" emma:confidence="0">
                  <emma:literal>witlin</emma:literal>
                </emma:interpretation>
                <emma:interpretation id="interp13" emma:lang="en-IE" emma:confidence="0">
                  <emma:literal>withie</emma:literal>
                </emma:interpretation>
                <emma:interpretation id="interp14" emma:lang="en-IE" emma:confidence="0">
                  <emma:literal>wittin</emma:literal>
                </emma:interpretation>
              </emma:one-of>
            </emma:emma>
          </inkml:annotationXML>
          <inkml:trace contextRef="#ctx0" brushRef="#br0" timeOffset="3557.2033">13106 340 37,'0'0'25,"0"0"0,0 0-4,0 0-10,0 0-3,0 0-5,0 0 0,0 0-2,0 0 0,0 0-1,-6 20 0,5-5 0,-2 1 0,3 4 1,1-1-1,5-3 1,4-4-1,3-4 1,3-6-1,4-6 1,1-4-1,-2-5 0,1-2 0,-3 0-1,-3 0 1,-3 3 0,-11 12 0,11-15-1,-11 15 1,0 0 1,7 16-1,-5-1 0,1 1 0,3 2 0,3-2 1,1-2-1,6-7 0,0-4 1,3-6-1,0-6 0,-2-2 0,-1-5 0,-1 0 0,-6-3 0,-4 0 0,-3 2 0,-4 1 0,0 2 0,-5 2 0,-3 3 1,10 9-5,-18-8-10,3 4-12,15 4 0,-21 3 1,21-3-1</inkml:trace>
          <inkml:trace contextRef="#ctx0" brushRef="#br0" timeOffset="3797.2161">13561 230 13,'5'-15'24,"5"8"1,-10 7 1,0 0-6,0 0-3,3 20-4,-3 1-2,-1 3-5,3 4-2,-1 6-2,3-3-3,1-1-5,2-5-7,-2-9-15,6 1 1,-11-17-2,14 12 1</inkml:trace>
          <inkml:trace contextRef="#ctx0" brushRef="#br0" timeOffset="3994.2279">13682-45 59,'1'-14'29,"-6"-1"-2,5 15 1,-10-9-12,10 9-15,0 0-6,0 0-17,-3 13-6,3-13-1,3 26 2</inkml:trace>
          <inkml:trace contextRef="#ctx0" brushRef="#br0" timeOffset="4263.2432">13845-72 41,'5'-11'24,"-5"11"1,0 0-1,2 23-6,-6 3-14,1 12 0,0 4 0,0 12-1,-1 4 0,2 1-1,-2 0-1,3-5-2,1-7-2,0-6-5,0-10-5,1-14-10,6-4-5,-7-13 1,10-6 1</inkml:trace>
          <inkml:trace contextRef="#ctx0" brushRef="#br0" timeOffset="4700.2686">13861 179 27,'1'-36'23,"10"6"0,-5-5-2,4 6-6,3 2-3,-1-1-2,2 8-1,-2 5-2,3 9 0,-4 7-2,-1 13 0,-3 7 1,0 10-2,-5 6 1,-1 9-2,-3 4-1,0 2 0,-4 1-2,1-4 0,5-4 0,-3-9-1,1-8 0,4-11 0,-2-17 0,15 6-2,-3-18 0,2-8 0,2-1 0,0-3-1,-2 4 1,0 4 1,-3 6 1,-1 9 1,-10 1 0,8 17 1,-7 0-1,-1 0 0,-1 5 1,1 1-2,0-2-4,-1-2-9,1-19-14,6 21 0,-6-21-2,18 1 1</inkml:trace>
          <inkml:trace contextRef="#ctx0" brushRef="#br0" timeOffset="4918.2812">14264 225 51,'0'-17'25,"0"17"2,-4 14-2,-1 2-18,-1 7-2,2 6 1,-1 5 0,1 1-3,-1-1-3,1-5-5,2-4-11,0-9-13,7-1 0,-5-15 0,0 0 1</inkml:trace>
          <inkml:trace contextRef="#ctx0" brushRef="#br0" timeOffset="5053.2885">14271-21 17,'0'0'7,"2"15"-3,-2 2-4,4 9-13,-5-3-2</inkml:trace>
          <inkml:trace contextRef="#ctx0" brushRef="#br0" timeOffset="5318.3042">14339 370 30,'0'0'22,"10"1"1,-10-12 0,5-2-13,2-3-5,2-5-2,2-3-2,2 2-1,2-3 1,0 4 0,1 3 0,0 8 0,-4 8 1,0 6 0,-3 9 0,-2 7 0,-3 8 1,0 0 0,0 6-1,-3 0 0,2-5-3,-2-5-19,4 2-5,-5-13-2,6-1 1</inkml:trace>
        </inkml:traceGroup>
        <inkml:traceGroup>
          <inkml:annotationXML>
            <emma:emma xmlns:emma="http://www.w3.org/2003/04/emma" version="1.0">
              <emma:interpretation id="{7B398683-71AB-4FB3-B2F9-685DAD19E0CE}" emma:medium="tactile" emma:mode="ink">
                <msink:context xmlns:msink="http://schemas.microsoft.com/ink/2010/main" type="inkWord" rotatedBoundingBox="18630,9801 20382,9796 20385,10904 18634,10910"/>
              </emma:interpretation>
              <emma:one-of disjunction-type="recognition" id="oneOf3">
                <emma:interpretation id="interp15" emma:lang="en-IE" emma:confidence="0">
                  <emma:literal>ia6Eso</emma:literal>
                </emma:interpretation>
                <emma:interpretation id="interp16" emma:lang="en-IE" emma:confidence="0">
                  <emma:literal>tablets</emma:literal>
                </emma:interpretation>
                <emma:interpretation id="interp17" emma:lang="en-IE" emma:confidence="0">
                  <emma:literal>tablespoon</emma:literal>
                </emma:interpretation>
                <emma:interpretation id="interp18" emma:lang="en-IE" emma:confidence="0">
                  <emma:literal>labrets</emma:literal>
                </emma:interpretation>
                <emma:interpretation id="interp19" emma:lang="en-IE" emma:confidence="0">
                  <emma:literal>tabletop</emma:literal>
                </emma:interpretation>
              </emma:one-of>
            </emma:emma>
          </inkml:annotationXML>
          <inkml:trace contextRef="#ctx0" brushRef="#br0" timeOffset="6013.3436">15155-5 19,'0'0'21,"-7"-21"2,7 21-3,-4-11-3,4 11-5,0 0-4,-7 10-1,5 9-2,-3 6 0,2 5-2,-4 10 0,5 10-1,-6 2 1,7 3-2,1-1 0,1-5-2,5-4-1,-2-6-2,4-9-7,3-8-15,-11-22-2,20 6 2,-16-18-1</inkml:trace>
          <inkml:trace contextRef="#ctx0" brushRef="#br0" timeOffset="6208.3551">15287 256 71,'0'0'30,"3"-15"-2,-3 15 0,-1-16-21,1 16-8,6-12-15,3 11-12,-9 1 0,12-8-2,-12 8 2</inkml:trace>
          <inkml:trace contextRef="#ctx0" brushRef="#br0" timeOffset="6749.3856">15573 40 25,'2'-10'20,"-7"-6"2,5 16-2,-5-20-9,5 20-3,-8-11-3,8 11-1,-12-4-2,12 4 0,-15 2-2,4 2 0,-2 5 1,-2 2-1,-1 8 0,-1 3 0,-1 7 1,2 3-1,0 4 1,7-1-1,5-1 0,4-7 0,6-5 2,6-8-2,7-9 1,3-10-1,2-9-1,-1-3-1,0-7-2,-3-4 0,-1-3-2,-5-2 2,-4 2-1,-3 5 1,-2 1 2,-2 9 2,-3 16 3,0 0 2,0 0 2,-4 20-1,1 10 1,0 6 0,1 9-2,3 3 0,-2 2-3,2 1-4,1-1-4,4-5-7,-1 2-13,0-17-1,4 0 2,-4-18-1</inkml:trace>
          <inkml:trace contextRef="#ctx0" brushRef="#br0" timeOffset="7192.4102">15811-103 27,'2'-19'20,"-2"19"0,0 0-1,0 0-11,-11 17-3,7 6 0,0 10 0,-5 8-1,3 13 1,-4 6-1,3 3 0,0 0 0,6-1 0,1-9-1,4-7-1,4-11 0,6-10 0,0-11 0,3-8 0,0-7-2,-1-4 0,-3-6-1,-2-4 1,-7-4-1,0 0 1,-8-2 0,-3 1 1,-3 3-1,-5-1 2,1 3-1,-4 6 1,1 1-2,1 4-4,3-1-21,13 5-2,-15 7-1,15-7 0</inkml:trace>
          <inkml:trace contextRef="#ctx0" brushRef="#br0" timeOffset="9719.5554">16043 197 9,'-12'-4'17,"12"4"3,0 0-2,-9-1-7,9 1 0,0 0-1,0 0-1,0 0-2,0 0-2,0 0-2,0 0-2,14-4-1,-3 4 1,5 0 0,3-3-1,7 2 0,4 0 1,9-2-1,6 2 1,2-1-1,8-1 0,2 1-1,5 1 1,2-4 1,-1 0 0,-7 2-1,-2-2 1,-2 0 1,-8 1-1,-8 2 0,-9-1-1,-8 5-3,-19-2-9,0 0-11,2 12-2,-23-9 0,0 9 1</inkml:trace>
          <inkml:trace contextRef="#ctx0" brushRef="#br0" timeOffset="10479.5994">16102 553 24,'0'0'20,"0"0"2,-5 15-2,5-15-11,1 17-3,1-6 0,-2-11-2,6 22 0,-6-22-1,14 18-1,-5-12-1,1-1 0,2-5 0,1-2-1,0-3 1,-1-6-1,2-4 0,-2-5 0,1-5 0,-1-5 1,-1 1-2,-1-5 2,-4 0-1,1 2 1,-3 4-1,-1 2 2,-3 6 0,-3 4 1,1 5 0,2 11-1,-7-14 0,7 14 0,0 0 0,0 0-1,22 4-2,-2 0 1,4 0-2,8 3 1,4-2 0,3-2-1,4-1 1,1-1 0,-1-2 1,-1-1-1,-3-3 2,-6 0-1,-3-3 1,-3 2-1,-7-2 1,-4 2 0,-5 1 1,-11 5-1,12-8-1,-12 8 1,0 0-1,0 0 0,-2 15 0,2-15 0,-4 20-1,2-7 1,0 3-1,2-1 1,0 0 0,0 2-2,-2 1 0,4 0-6,-2 2-11,-1-5-8,5 5 1,-4-20 1</inkml:trace>
          <inkml:trace contextRef="#ctx0" brushRef="#br0" timeOffset="8276.4734">16234-345 12,'0'0'13,"2"-11"2,-2 11 0,0 0 1,0 0-1,0 0-2,0 0-3,0 0-3,0 0-1,-6 11-4,2 0 0,0 4-2,-4 4 1,2 2-1,0 3 0,-1 2 1,1 2-1,2-3 0,4 0 1,0-1-1,6-4 1,1-5 0,2-3-1,4-1 0,3-7 0,2-1-2,-1-6-1,0-3-1,-1-3-3,-2-2-2,-2-4-2,-2-1-1,-6-3 2,-1 1 1,-4 1 3,1 2 3,-3 2 4,3 13 3,-4-15 3,4 15 3,0 0 1,-14 15-1,12 1 0,-2 5-2,3 3-2,1 3 0,2 1-1,1-1-2,3-2-3,1-6-5,0-7-13,8-2-7,-15-10 0,16-5 0</inkml:trace>
          <inkml:trace contextRef="#ctx0" brushRef="#br0" timeOffset="11043.6306">16491 459 27,'0'0'22,"0"0"1,-4-12-3,4 12-11,0 0-2,-16-4-3,16 4-1,-19 5-1,8-1-1,-4 1 0,2 1 0,-4 2 1,2 0-1,0 1 0,2-2 0,2 2 0,11-9 0,-10 15 0,10-15 0,8 13-1,2-7-1,5 3 0,2-1-2,2-2 0,2 3 0,-2 0 0,-4 3 0,0-2 0,-7 2 2,-8-12 2,5 21 1,-9-10 1,-4 1 1,-3-3 0,-3-3-1,-3-1 1,1 0-1,-2-2-1,-1-2-2,5-2-3,-1-2-9,3-5-13,12 8-1,-13-14 1,13 14 0</inkml:trace>
          <inkml:trace contextRef="#ctx0" brushRef="#br0" timeOffset="8899.509">16636-406 23,'0'0'22,"0"0"-1,0-12-2,0 12-3,0 0-2,0 0-3,-11-5-1,11 5-4,-12 1-1,2 1-3,0 1 0,-2 2 0,0 1-1,-1 0 0,1 3-2,-2-2 2,0 5-1,2-2 1,-1 2-1,3-1-1,0-1 1,10-10 0,-13 20 0,13-20 0,-8 16 0,8-16 0,4 12 0,-4-12-1,18 8 0,-5-3 0,1 0-1,4 4 1,1 0 0,0 3 0,-3 2 0,-1 3 0,-3-1 1,-3 2 0,-4 3 1,-7-5-1,-6 0 2,-1-1-1,-5-1 1,-3-5 1,-1-1-2,0-3 1,-1-1-2,6-3-8,2 2-19,-1-11 0,12 8-1,-15-8 0</inkml:trace>
          <inkml:trace contextRef="#ctx0" brushRef="#br0" timeOffset="11415.6527">16584 503 44,'5'-15'25,"-5"15"1,0 0-1,0 0-13,-16 12-6,8 2-2,0 4-1,-1 4 1,1 4-1,4 0 0,3-1 0,2-5 0,9-2-1,4-7-1,5-7 0,2-8-2,4-5-1,-1-3-1,-4-8 0,-4-3 1,-6 0-2,-3-1 2,-9 2 0,-3 3 1,-8 3 0,1 1 1,-4 4 1,4 4-7,-1 9-19,1-9-1,12 7-1,0 0 0</inkml:trace>
        </inkml:traceGroup>
        <inkml:traceGroup>
          <inkml:annotationXML>
            <emma:emma xmlns:emma="http://www.w3.org/2003/04/emma" version="1.0">
              <emma:interpretation id="{BC02BF9E-DC38-4E05-AA6E-6CE6768AE948}" emma:medium="tactile" emma:mode="ink">
                <msink:context xmlns:msink="http://schemas.microsoft.com/ink/2010/main" type="inkWord" rotatedBoundingBox="20879,9971 21418,9969 21420,10621 20882,10623"/>
              </emma:interpretation>
              <emma:one-of disjunction-type="recognition" id="oneOf4">
                <emma:interpretation id="interp20" emma:lang="en-IE" emma:confidence="0">
                  <emma:literal>of</emma:literal>
                </emma:interpretation>
                <emma:interpretation id="interp21" emma:lang="en-IE" emma:confidence="0">
                  <emma:literal>Of</emma:literal>
                </emma:interpretation>
                <emma:interpretation id="interp22" emma:lang="en-IE" emma:confidence="0">
                  <emma:literal>off</emma:literal>
                </emma:interpretation>
                <emma:interpretation id="interp23" emma:lang="en-IE" emma:confidence="0">
                  <emma:literal>uf</emma:literal>
                </emma:interpretation>
                <emma:interpretation id="interp24" emma:lang="en-IE" emma:confidence="0">
                  <emma:literal>0f</emma:literal>
                </emma:interpretation>
              </emma:one-of>
            </emma:emma>
          </inkml:annotationXML>
          <inkml:trace contextRef="#ctx0" brushRef="#br0" timeOffset="12083.69">17443 243 14,'0'0'19,"0"0"1,0 0 0,0 0-6,-16-4-3,8 10-2,8-6-1,-20 21-1,11-4 0,-2-2 0,2 4-2,1-1 0,4 1-2,4-5 1,6-1-1,5-3 0,7-6-2,3-6-1,1-4 0,1-3-1,-2-3 0,0-3 0,-5-4 0,-6 2 1,-7 0 0,-3-1 0,-4 3 1,-1 0 0,-4 3 0,2 2-1,-3 2-9,-1-3-17,11 11-2,-9-2 0,9 2 0</inkml:trace>
          <inkml:trace contextRef="#ctx0" brushRef="#br0" timeOffset="12596.72">17603 180 66,'0'0'29,"19"2"-2,-2 1-4,9-1-17,8 1-7,8-5-17,7 6-8,0-9-1,8 6-1</inkml:trace>
          <inkml:trace contextRef="#ctx0" brushRef="#br0" timeOffset="12403.7094">17849-86 46,'6'-32'23,"-8"-4"2,3 11-2,-8-1-17,0 4-4,-2 9 0,-2 4 0,0 8 0,-2 8-1,0 7 1,1 7 0,0 10 0,1 13 0,0 4 0,3 10 0,1 3-1,2 5-3,1-3-1,4-2-3,-1-7-2,4-11-6,2-4-9,-5-18-4,8 0 2,-8-21 1</inkml:trace>
        </inkml:traceGroup>
        <inkml:traceGroup>
          <inkml:annotationXML>
            <emma:emma xmlns:emma="http://www.w3.org/2003/04/emma" version="1.0">
              <emma:interpretation id="{47991F17-51B5-4E9E-B3AC-582EDBFBF874}" emma:medium="tactile" emma:mode="ink">
                <msink:context xmlns:msink="http://schemas.microsoft.com/ink/2010/main" type="inkWord" rotatedBoundingBox="21819,10059 22242,10057 22245,10816 21822,10818"/>
              </emma:interpretation>
              <emma:one-of disjunction-type="recognition" id="oneOf5">
                <emma:interpretation id="interp25" emma:lang="en-IE" emma:confidence="0">
                  <emma:literal>to</emma:literal>
                </emma:interpretation>
                <emma:interpretation id="interp26" emma:lang="en-IE" emma:confidence="0">
                  <emma:literal>tu</emma:literal>
                </emma:interpretation>
                <emma:interpretation id="interp27" emma:lang="en-IE" emma:confidence="0">
                  <emma:literal>id</emma:literal>
                </emma:interpretation>
                <emma:interpretation id="interp28" emma:lang="en-IE" emma:confidence="0">
                  <emma:literal>Id</emma:literal>
                </emma:interpretation>
                <emma:interpretation id="interp29" emma:lang="en-IE" emma:confidence="0">
                  <emma:literal>ld</emma:literal>
                </emma:interpretation>
              </emma:one-of>
            </emma:emma>
          </inkml:annotationXML>
          <inkml:trace contextRef="#ctx0" brushRef="#br0" timeOffset="13050.7464">18396-83 37,'11'-3'24,"-11"3"2,0 11-1,-2 0-12,-1 8-3,-2 7-1,0 10-2,-2 5-1,-2 13-1,0 6-2,-1 6-3,0-1-2,-3 2-1,2-9 0,3-4-1,0-11-4,4-9-5,0-9-10,4-25-5,-1 14 2,2-26 0</inkml:trace>
          <inkml:trace contextRef="#ctx0" brushRef="#br0" timeOffset="13389.7654">18362 116 48,'6'-11'26,"5"19"2,-10 3-6,5 4-10,4 5-3,2 3-1,7 0-1,-1-3-2,5-5-2,6-9 0,2-6 0,3-8-1,-1-7-1,-3-11-1,-3-8-1,0-5 0,-9-4 0,-5-1-1,-6 1 1,-5 3 0,-6 3-1,-1 7 2,-5 8 2,-3 9-1,0 4-7,1 4-21,12 5-1,-21 11-2,15 2 1</inkml:trace>
        </inkml:traceGroup>
      </inkml:traceGroup>
      <inkml:traceGroup>
        <inkml:annotationXML>
          <emma:emma xmlns:emma="http://www.w3.org/2003/04/emma" version="1.0">
            <emma:interpretation id="{E023A062-21AB-4D8D-8CD7-7357E34EA111}" emma:medium="tactile" emma:mode="ink">
              <msink:context xmlns:msink="http://schemas.microsoft.com/ink/2010/main" type="line" rotatedBoundingBox="3320,10692 23382,11306 23347,12474 3284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FE4A76EE-66CD-474B-B5C4-77349CA47931}" emma:medium="tactile" emma:mode="ink">
                <msink:context xmlns:msink="http://schemas.microsoft.com/ink/2010/main" type="inkWord" rotatedBoundingBox="3317,10800 3814,10815 3797,11389 3299,11374"/>
              </emma:interpretation>
              <emma:one-of disjunction-type="recognition" id="oneOf6">
                <emma:interpretation id="interp30" emma:lang="en-IE" emma:confidence="0">
                  <emma:literal>of</emma:literal>
                </emma:interpretation>
                <emma:interpretation id="interp31" emma:lang="en-IE" emma:confidence="0">
                  <emma:literal>Of</emma:literal>
                </emma:interpretation>
                <emma:interpretation id="interp32" emma:lang="en-IE" emma:confidence="0">
                  <emma:literal>ot</emma:literal>
                </emma:interpretation>
                <emma:interpretation id="interp33" emma:lang="en-IE" emma:confidence="0">
                  <emma:literal>0f</emma:literal>
                </emma:interpretation>
                <emma:interpretation id="interp34" emma:lang="en-IE" emma:confidence="0">
                  <emma:literal>uf</emma:literal>
                </emma:interpretation>
              </emma:one-of>
            </emma:emma>
          </inkml:annotationXML>
          <inkml:trace contextRef="#ctx0" brushRef="#br1" timeOffset="-100893.771">264 716 29,'11'-20'24,"2"9"2,-13-7 2,-7 2-20,5 2-2,-8 1 0,10 13 0,-22-20 0,12 16 0,-5-2-3,4 5-2,-2 1 0,2 6-1,2 5 0,-3 8 0,4 7 0,1 6 0,3 13 0,1 7 0,3 6-2,1 3 0,2-2-1,3-4-1,2-4-1,-1-8-4,2-10-6,-1-10-9,-8-23-4,0 0 1,0 0 1</inkml:trace>
          <inkml:trace contextRef="#ctx0" brushRef="#br1" timeOffset="-100724.7611">60 926 48,'14'10'27,"-3"-11"2,10 1-11,4 0-14,5-7-21,8 8-7,-2-10-3,8 9 0</inkml:trace>
          <inkml:trace contextRef="#ctx0" brushRef="#br1" timeOffset="-101229.7899">-172 989 17,'0'0'17,"-1"-15"-2,1 15-5,0-18-2,0 18 0,2-15-1,-2 15 1,0 0-3,-2-12-1,2 12 1,0 0-1,-10 0-1,10 0 0,-12 13-1,4-1-1,2 5 0,-2 3 0,6 4 0,0 2-1,2 2 1,5 0 0,7-6-1,4-4 1,3-8 0,4-8-1,-1-8-1,1-5 1,-1-8-1,-4-5 0,-5-4 1,-4-1-1,-6-1 2,-5 4 0,-2 1 3,-6 3-1,0 4 1,-3 3 0,2 7 0,0 0 0,-1 4-4,12 4-8,-13 3-17,13-3-4,0 0 0,0 0-1</inkml:trace>
        </inkml:traceGroup>
        <inkml:traceGroup>
          <inkml:annotationXML>
            <emma:emma xmlns:emma="http://www.w3.org/2003/04/emma" version="1.0">
              <emma:interpretation id="{EC666B37-B341-4C28-85F3-C4DF981FA7AB}" emma:medium="tactile" emma:mode="ink">
                <msink:context xmlns:msink="http://schemas.microsoft.com/ink/2010/main" type="inkWord" rotatedBoundingBox="4240,10747 5938,10799 5913,11613 4215,11561">
                  <msink:destinationLink direction="with" ref="{F4491061-0564-492E-AEFC-3F41AEA5233D}"/>
                </msink:context>
              </emma:interpretation>
              <emma:one-of disjunction-type="recognition" id="oneOf7">
                <emma:interpretation id="interp35" emma:lang="en-IE" emma:confidence="0">
                  <emma:literal>sample</emma:literal>
                </emma:interpretation>
                <emma:interpretation id="interp36" emma:lang="en-IE" emma:confidence="0">
                  <emma:literal>Sample</emma:literal>
                </emma:interpretation>
                <emma:interpretation id="interp37" emma:lang="en-IE" emma:confidence="0">
                  <emma:literal>samph</emma:literal>
                </emma:interpretation>
                <emma:interpretation id="interp38" emma:lang="en-IE" emma:confidence="0">
                  <emma:literal>sampte</emma:literal>
                </emma:interpretation>
                <emma:interpretation id="interp39" emma:lang="en-IE" emma:confidence="0">
                  <emma:literal>samp6</emma:literal>
                </emma:interpretation>
              </emma:one-of>
            </emma:emma>
          </inkml:annotationXML>
          <inkml:trace contextRef="#ctx0" brushRef="#br1" timeOffset="-99838.7099">840 860 17,'0'0'19,"12"-7"-3,-12 7 1,0 0 0,9-5-1,-9 5-2,0 0-3,0 0-2,0 0-1,0 0-2,-12 1-1,0 3-2,0 2-1,0 2-2,-5 0 0,-3 3 0,-1 3 0,5-1 0,0-1-1,5-1-1,11-11 1,-9 19-1,9-19 0,16 11 0,1-6-1,7 3-1,1-2 0,7 4 0,-2 0 1,1 3-1,-5 1 1,-3 2 0,-8-1 1,-5 0 2,-7 1 0,-5-3 0,-9-2 1,-1-3 0,-6-4-1,-4-1 0,2-6 1,-6 0-1,-1-1 0,1-1-2,-1-1-5,5-3-13,6 8-6,1-8 1,15 9 0</inkml:trace>
          <inkml:trace contextRef="#ctx0" brushRef="#br1" timeOffset="-99387.6847">1134 910 31,'0'0'27,"-14"14"2,-1-15 0,2 1-16,-1 1-5,0 0-2,0 5-2,1 1 0,-2 4-2,1 2-1,-1 7 0,3 3-1,2 4 0,5 2 1,3-3-1,6-1-1,7-5 1,4-7 0,6-6-1,4-10-2,0-6 1,2-7-1,-5-5-1,-1-4 1,-6-1 0,-3 1 0,-7 1 0,-3 7 2,-2 1-1,0 16 2,-7-11 0,7 11 0,-6 13 1,4 2 0,4 3-1,3 2 1,1 0-3,7-2-4,1-3-10,0-11-8,8 2-2,-7-16-1,6 3 1</inkml:trace>
          <inkml:trace contextRef="#ctx0" brushRef="#br1" timeOffset="-98898.657">1329 874 28,'0'0'25,"0"0"2,0 0-1,-3 25-11,4-8-7,3 7-4,2-2 0,0 5-1,3-6-1,1-1 0,3-8-1,-1-4 0,3-7-1,-1-7 1,0-4-2,-1-9 0,-1 0-1,-2-4 0,-3-1 0,-1 2 0,-3 4 0,-2 3 0,-1 15 1,0 0 3,0 0 0,-4 21 0,4-2 1,2 3-1,0 2 1,5-2 0,-1-5-1,4-2-1,1-8 0,1-6-1,2-6-1,-2-3-1,2-6-1,-4-6-1,2 0-2,-4-1 1,-1 2 0,-2 1-1,-5 18 2,6-14 2,-6 14 2,1 19 1,1 3 1,1 3 0,0 5 0,4 3-1,4-1-6,1 4-12,0-15-10,6 1 2,-3-14-1</inkml:trace>
          <inkml:trace contextRef="#ctx0" brushRef="#br1" timeOffset="-98454.6313">1818 890 18,'1'26'26,"-2"-7"2,5 13 0,0 4-13,-3 8-2,6 6-3,-2 0-2,3-1-2,-3 0-2,2-4-1,1-8-1,-3-6 0,-1-11 1,-4-20 1,0 0-2,11-6 1,-11-20 0,4-10-1,-3-12-1,0-5 0,2-3-2,0-3 0,-1 3-1,2 8 1,3 8 0,1 10 0,1 13 0,2 9 1,-1 12 1,1 8 0,1 8 0,0 3-1,-4 2 1,0 1 0,-6 2 0,-3 2-1,-4-4-1,-3-3-1,0-1-5,-8-11-12,1-7-12,2-3-1,-1-16-1,3-3 1</inkml:trace>
          <inkml:trace contextRef="#ctx0" brushRef="#br1" timeOffset="-98014.6061">2102 570 31,'0'0'27,"0"0"2,0 0 0,-2 24-18,1 7-4,-3 5 0,1 10-1,2 6 1,1 6-2,3-3-3,2-1 0,4-8 0,5-7-1,4-10 1,1-8 0,4-14-1,2-8-1,0-8 1,1-7-1,-2-4-1,-4-3 0,-1-2-1,-8 0 0,-4-1-1,-4 1 0,-6 3 0,-4 3 1,-5 2 0,-1 7 0,-4 7 1,1 5 2,0 11 0,0 8 2,7 6 0,2 6 0,6 0 0,5 3 0,7-5 1,7-3-7,10-8-17,8-3-11,-3-14 0,11-2-1</inkml:trace>
        </inkml:traceGroup>
        <inkml:traceGroup>
          <inkml:annotationXML>
            <emma:emma xmlns:emma="http://www.w3.org/2003/04/emma" version="1.0">
              <emma:interpretation id="{E453A41C-D7C5-4932-9770-834DBEEB8B85}" emma:medium="tactile" emma:mode="ink">
                <msink:context xmlns:msink="http://schemas.microsoft.com/ink/2010/main" type="inkWord" rotatedBoundingBox="6396,10881 7919,10927 7905,11387 6382,11341"/>
              </emma:interpretation>
              <emma:one-of disjunction-type="recognition" id="oneOf8">
                <emma:interpretation id="interp40" emma:lang="en-IE" emma:confidence="0">
                  <emma:literal>means</emma:literal>
                </emma:interpretation>
                <emma:interpretation id="interp41" emma:lang="en-IE" emma:confidence="0">
                  <emma:literal>mans</emma:literal>
                </emma:interpretation>
                <emma:interpretation id="interp42" emma:lang="en-IE" emma:confidence="0">
                  <emma:literal>meals</emma:literal>
                </emma:interpretation>
                <emma:interpretation id="interp43" emma:lang="en-IE" emma:confidence="0">
                  <emma:literal>meats</emma:literal>
                </emma:interpretation>
                <emma:interpretation id="interp44" emma:lang="en-IE" emma:confidence="0">
                  <emma:literal>mass</emma:literal>
                </emma:interpretation>
              </emma:one-of>
            </emma:emma>
          </inkml:annotationXML>
          <inkml:trace contextRef="#ctx0" brushRef="#br1" timeOffset="-96897.5417">2867 857 16,'0'0'24,"5"-18"0,-5 18-1,5-11-11,-5 11-2,0 0-2,10 16-1,-5 5-2,-2 4 0,0 5 0,1 1-1,1 2 0,0-6-1,-1-2-1,0-10 1,-4-15-2,9 6 1,-9-6-1,13-21 0,-9 0 0,2-4-2,-1-3 2,1-1-2,1-1 1,-2 3-1,0 5 1,-2 5 0,-3 17-1,11-9 1,-11 9 1,12 24 0,-6-1-1,1 6 1,2 2 0,0 1 0,0-2 0,1-7 0,-2-5-1,1-10 1,2-8-1,1-8 0,-1-10-1,1-6 0,1-3 0,0-1-1,-1-2 1,2 7-1,-4 5 1,0 8 0,-10 10 0,16 13 2,-10 7 0,0 5 0,-2 7 1,-2 2 0,4 0-1,-2-1 2,4-5-1,-3-5 0,5-6-1,0-7 0,6-5 0,1-6 0,2-5-1,3-4 0,1-4 1,2-2-1,-2-3 0,-5-1 0,1-3 0,-6-3-1,-2-3 1,-6 0-1,-5-1 1,-3 2-1,-4 4 1,-4 3-1,-3 7 0,-3 9 1,1 9 1,0 10-1,3 9 1,2 7 0,5 5 0,4 2 0,5 1 0,8-2 0,6-3 0,3-8-2,5-11-6,6-6-14,3-6-8,-5-13-3,5-2 0,-7-8 0</inkml:trace>
          <inkml:trace contextRef="#ctx0" brushRef="#br1" timeOffset="-96627.5267">3684 876 12,'0'0'19,"-9"-23"1,9 23-4,-11-16-8,11 16-3,-15-12 0,15 12-2,-16-1 0,5 5 0,2 3 1,1 10 0,0 4 0,0 6 1,4 4-2,1 2 1,5 2 0,2-4-2,2-3 0,5-7-2,1-8-2,7-9-3,-2-11-4,2-9-7,0-5-5,-5-10-1,3 2 0,-8-7 2</inkml:trace>
          <inkml:trace contextRef="#ctx0" brushRef="#br1" timeOffset="-96191.5019">3748 883 40,'0'27'22,"-4"1"1,4 4-5,0 0-4,4-1-5,0-3-3,4-10-3,4-5 0,2-11-2,1-5-1,1-9 1,3-2-1,-3-4 0,0-3 0,-2 3 0,-3 0 0,-2 8 1,-9 10 0,11-1 0,-11 1 0,1 17 2,-2-2-1,-3-1 1,2 1 0,0-4 0,2-11 0,0 0-1,0 0 0,0 0 0,13-25-2,-5 0-1,4-1 0,0-3 0,1 1 0,0 4-1,-1 4 1,0 8 0,-1 8 1,-1 11 1,-2 4 0,-2 7 1,-1 4-1,0 3 1,-2 1-1,-2-1 0,0-2-2,1-3-7,1-3-15,-3-17-7,11 13-1,-11-13 0</inkml:trace>
          <inkml:trace contextRef="#ctx0" brushRef="#br1" timeOffset="-95792.479">4338 764 62,'0'-17'29,"0"17"-1,-4-21-4,-2 10-20,6 11-2,-18-10 1,5 12-1,-5 2 0,0 7 0,-1 2 0,3 3-1,1 1-1,2 3 1,6-1-1,5-1 1,7 0 0,5-2-1,8-1-1,4-1 0,6-1-1,-1 0-1,1-1 0,-4 2 0,-6 1 0,-5 0 1,-8 0 1,-7 1 1,-11-1 2,-3 2 1,-6-5 0,-3-1 0,0-4-1,0-4-5,2-7-24,6 7 0,-4-11-3,11 3 0</inkml:trace>
        </inkml:traceGroup>
        <inkml:traceGroup>
          <inkml:annotationXML>
            <emma:emma xmlns:emma="http://www.w3.org/2003/04/emma" version="1.0">
              <emma:interpretation id="{963B6C63-F822-4D7A-A8AA-A84B1C01B872}" emma:medium="tactile" emma:mode="ink">
                <msink:context xmlns:msink="http://schemas.microsoft.com/ink/2010/main" type="inkWord" rotatedBoundingBox="14005,11504 14361,11515 14340,12198 13985,12188"/>
              </emma:interpretation>
              <emma:one-of disjunction-type="recognition" id="oneOf9">
                <emma:interpretation id="interp45" emma:lang="en-IE" emma:confidence="0">
                  <emma:literal>p</emma:literal>
                </emma:interpretation>
                <emma:interpretation id="interp46" emma:lang="en-IE" emma:confidence="0">
                  <emma:literal>v</emma:literal>
                </emma:interpretation>
                <emma:interpretation id="interp47" emma:lang="en-IE" emma:confidence="0">
                  <emma:literal>V</emma:literal>
                </emma:interpretation>
                <emma:interpretation id="interp48" emma:lang="en-IE" emma:confidence="0">
                  <emma:literal>P</emma:literal>
                </emma:interpretation>
                <emma:interpretation id="interp49" emma:lang="en-IE" emma:confidence="0">
                  <emma:literal>r</emma:literal>
                </emma:interpretation>
              </emma:one-of>
            </emma:emma>
          </inkml:annotationXML>
          <inkml:trace contextRef="#ctx0" brushRef="#br0" timeOffset="22956.3124">10548 1321 14,'0'0'21,"0"0"2,1-14-3,-1 14-6,0 0-4,0 0-3,0 0-1,0 0-2,0 0 0,0 0-1,3 12 1,-5 2-1,2 11 1,-5 9 1,1 6 0,-2 12-1,-3 9-1,-1 5 0,-1 1-2,0 1 0,2-4-1,-2-8-2,6-10-1,-1-9-3,4-18-4,2-19-9,0 0-7,8-19-2,1-9 0,-4-15 2</inkml:trace>
          <inkml:trace contextRef="#ctx0" brushRef="#br0" timeOffset="23256.3296">10535 1543 24,'0'-27'20,"0"27"1,6-18-1,-6 18-5,6 15-3,-3 5-3,3 7-2,2 3-2,2 4 1,0-5-3,6-1-2,1-9 0,4-11 0,3-10-1,3-14 0,0-8-1,-1-8 0,0-6-1,-4-5 1,-3 0-1,-7 1 0,-3 2 1,-7 5-1,1 7 2,-7 3-1,0 5 1,-1 6-2,0 3-12,5 11-11,0 0-1,0 0 2,-12 10-2</inkml:trace>
        </inkml:traceGroup>
        <inkml:traceGroup>
          <inkml:annotationXML>
            <emma:emma xmlns:emma="http://www.w3.org/2003/04/emma" version="1.0">
              <emma:interpretation id="{477C0786-1140-4081-9AFE-A83786887CBF}" emma:medium="tactile" emma:mode="ink">
                <msink:context xmlns:msink="http://schemas.microsoft.com/ink/2010/main" type="inkWord" rotatedBoundingBox="15234,11511 16003,11535 15987,12038 15219,12014"/>
              </emma:interpretation>
              <emma:one-of disjunction-type="recognition" id="oneOf10">
                <emma:interpretation id="interp50" emma:lang="en-IE" emma:confidence="0">
                  <emma:literal>ties</emma:literal>
                </emma:interpretation>
                <emma:interpretation id="interp51" emma:lang="en-IE" emma:confidence="0">
                  <emma:literal>lies</emma:literal>
                </emma:interpretation>
                <emma:interpretation id="interp52" emma:lang="en-IE" emma:confidence="0">
                  <emma:literal>dies</emma:literal>
                </emma:interpretation>
                <emma:interpretation id="interp53" emma:lang="en-IE" emma:confidence="0">
                  <emma:literal>Ties</emma:literal>
                </emma:interpretation>
                <emma:interpretation id="interp54" emma:lang="en-IE" emma:confidence="0">
                  <emma:literal>Hies</emma:literal>
                </emma:interpretation>
              </emma:one-of>
            </emma:emma>
          </inkml:annotationXML>
          <inkml:trace contextRef="#ctx0" brushRef="#br0" timeOffset="24040.375">11697 1742 6,'10'5'18,"-10"-5"0,0 0 1,0 0-8,0 0-3,0 0 0,0 0-2,0 0 1,13 2-1,-13-2-1,0 0-1,12-6-1,-12 6-1,9-7-1,-9 7 0,0 0-1,12-13 1,-12 13 0,0 0 1,0 0 1,0 0-1,0 0 0,0 0 1,0 0-2,0 0-1,0 0-2,0 0-1,0 0-3,0 0-1,0 0 0,0 0 0,0 0 1,0 0 1,0 0 2,0 0 0,0 0 3,0 0 0,0 0-2,0 0-8,0 0-7,0 0-3,0 0 1,0 0-1</inkml:trace>
          <inkml:trace contextRef="#ctx0" brushRef="#br0" timeOffset="24633.4086">11825 1310 12,'-4'-15'19,"4"15"0,0 0-2,0 0-7,0 0-2,0 0-3,0 0-1,-4 12 0,4 3 1,-4 5 0,3 6 1,-2 9 0,-1 6 0,-5 5-2,5 7 1,-3-5-3,1 2 1,1-8-3,0-3 0,2-7-2,2-8-5,1-24-16,8 19-4,-8-19 1,9-5 0</inkml:trace>
          <inkml:trace contextRef="#ctx0" brushRef="#br0" timeOffset="25084.4346">11954 1591 32,'0'0'23,"4"16"-1,-4-16-3,-1 23-9,0-7-2,1 1-5,1 2 0,-1-1-5,-1-2-4,1-16-13,3 21-5,-3-21 1,0 0-1</inkml:trace>
          <inkml:trace contextRef="#ctx0" brushRef="#br0" timeOffset="25266.4451">12032 1398 59,'-20'-7'27,"20"7"-5,-14 0-13,14 0-28,0 0-8,0 0 0,0 0 0</inkml:trace>
          <inkml:trace contextRef="#ctx0" brushRef="#br0" timeOffset="25625.4656">12100 1657 30,'0'0'21,"0"0"1,10-11 0,-2-1-13,1-6-6,3-2-2,-2-2 1,2 2-3,-3-3 2,-3 6-1,-3 2 1,-3 1 0,-2 3 0,2 11 0,-13-16 1,3 12-1,0 5 0,-4 7 1,2 4 0,0 7 1,0 8-1,1 6 1,3 3-1,6 1 1,4-2-3,5-2-5,5-11-14,8 2-6,-4-21-2,15 2 1</inkml:trace>
          <inkml:trace contextRef="#ctx0" brushRef="#br0" timeOffset="25979.4856">12417 1549 33,'-7'-23'24,"7"23"0,-20-18 1,9 13-11,0 2-9,0 5-1,11-2-2,-18 13 1,13-2-1,2 3-1,2 1-1,6 4-2,3-4-1,7 3-1,1-4-1,3 2-1,0-2 1,-1 1 0,-3 0 1,-2-3 3,-4 2 3,-9-3 2,-5 3 2,-5-5 3,-2-1 0,-6-4 1,1 0-1,-5-3-2,5-2-3,-3-2-9,8 3-21,-2-10-3,14 10-1,-11-22-1</inkml:trace>
        </inkml:traceGroup>
        <inkml:traceGroup>
          <inkml:annotationXML>
            <emma:emma xmlns:emma="http://www.w3.org/2003/04/emma" version="1.0">
              <emma:interpretation id="{906BA0E3-C39D-4EAD-BAF8-B3F6691EF75F}" emma:medium="tactile" emma:mode="ink">
                <msink:context xmlns:msink="http://schemas.microsoft.com/ink/2010/main" type="inkWord" rotatedBoundingBox="17333,11584 17491,11589 17485,11778 17327,11773"/>
              </emma:interpretation>
              <emma:one-of disjunction-type="recognition" id="oneOf11">
                <emma:interpretation id="interp55" emma:lang="en-IE" emma:confidence="0">
                  <emma:literal>"</emma:literal>
                </emma:interpretation>
                <emma:interpretation id="interp56" emma:lang="en-IE" emma:confidence="0">
                  <emma:literal>f</emma:literal>
                </emma:interpretation>
                <emma:interpretation id="interp57" emma:lang="en-IE" emma:confidence="0">
                  <emma:literal>H</emma:literal>
                </emma:interpretation>
                <emma:interpretation id="interp58" emma:lang="en-IE" emma:confidence="0">
                  <emma:literal>Y</emma:literal>
                </emma:interpretation>
                <emma:interpretation id="interp59" emma:lang="en-IE" emma:confidence="0">
                  <emma:literal>h</emma:literal>
                </emma:interpretation>
              </emma:one-of>
            </emma:emma>
          </inkml:annotationXML>
          <inkml:trace contextRef="#ctx0" brushRef="#br0" timeOffset="26468.5131">13812 1418 70,'0'0'29,"0"0"0,0 0-2,-5 14-21,7-3-1,0 3-3,-1 2 0,4 0-1,-2 2-2,0-1-5,0-3-8,-3-14-14,7 16-1,-7-16-1,8 1 1</inkml:trace>
          <inkml:trace contextRef="#ctx0" brushRef="#br0" timeOffset="26629.5231">13927 1368 47,'0'0'27,"8"24"1,-10-9-1,5 7-15,0 6-26,0-7-10,10 8-2,-5-15-1</inkml:trace>
        </inkml:traceGroup>
        <inkml:traceGroup>
          <inkml:annotationXML>
            <emma:emma xmlns:emma="http://www.w3.org/2003/04/emma" version="1.0">
              <emma:interpretation id="{94A62785-12E8-42D7-B25E-6A4C6CA4635E}" emma:medium="tactile" emma:mode="ink">
                <msink:context xmlns:msink="http://schemas.microsoft.com/ink/2010/main" type="inkWord" rotatedBoundingBox="18810,11401 19663,11428 19645,12001 18793,11975"/>
              </emma:interpretation>
              <emma:one-of disjunction-type="recognition" id="oneOf12">
                <emma:interpretation id="interp60" emma:lang="en-IE" emma:confidence="0">
                  <emma:literal>1.96</emma:literal>
                </emma:interpretation>
                <emma:interpretation id="interp61" emma:lang="en-IE" emma:confidence="0">
                  <emma:literal>1.9 6</emma:literal>
                </emma:interpretation>
                <emma:interpretation id="interp62" emma:lang="en-IE" emma:confidence="0">
                  <emma:literal>1.9 b</emma:literal>
                </emma:interpretation>
                <emma:interpretation id="interp63" emma:lang="en-IE" emma:confidence="0">
                  <emma:literal>1.9 7</emma:literal>
                </emma:interpretation>
                <emma:interpretation id="interp64" emma:lang="en-IE" emma:confidence="0">
                  <emma:literal>1.9 B</emma:literal>
                </emma:interpretation>
              </emma:one-of>
            </emma:emma>
          </inkml:annotationXML>
          <inkml:trace contextRef="#ctx0" brushRef="#br0" timeOffset="27266.5584">15299 1304 28,'-1'-23'22,"1"23"0,-1-14-1,1 14-11,0 0-2,0 0-1,0 0 1,-3 18-1,1 13-1,-1 4 0,0 11 0,-1 6-1,0 6 0,1-1-2,3-2-1,-1-9-1,4-10-2,4-8-3,-3-8-8,-4-20-16,17 8 0,-17-8-2,17-14 2</inkml:trace>
          <inkml:trace contextRef="#ctx0" brushRef="#br0" timeOffset="27469.5701">15469 1518 68,'0'0'28,"0"-11"0,0 11-6,0 0-20,0 0-13,0 0-15,0 0-2,12 0 1,-12 0-1</inkml:trace>
          <inkml:trace contextRef="#ctx0" brushRef="#br0" timeOffset="28032.6021">15779 1320 23,'0'0'21,"-5"-20"1,5 20-2,0 0-9,-6-15-3,6 15-2,-9-6-2,9 6-1,-13-4 0,1 3-2,0 3-1,-4 2 1,0 2-1,0 5 0,0 4 0,2 5 1,2 3-1,6 3 1,4 0-1,5-1 0,6-2 0,6-3-1,3-10-1,1-5-2,2-5 0,3-10-1,-2-5 1,-2-7 0,-4-4 0,-3 0 2,-2 0 4,-3 4 1,-3 5 1,0 6 1,-5 11 2,0 0 0,0 22 1,-1 3-1,-4 9-1,3 3-1,-2 4 0,2 3 0,-1 1-2,2-2 0,1-4-1,0-4-3,3-4-3,0-9-10,-1-7-14,9 0-1,-11-15-1,16 0 1</inkml:trace>
          <inkml:trace contextRef="#ctx0" brushRef="#br0" timeOffset="28460.6271">16072 1243 44,'0'0'26,"0"-27"1,0 27-1,1-10-13,-1 10-7,0 0-1,-9 22-2,5 1-1,-3 10 1,-1 9-1,0 7 0,0 7 0,-3 0 0,6 0 0,1-5 0,5-5 1,4-11-2,5-8-1,4-10 0,0-8 0,4-10-1,-1-9-1,-3-4 0,-2-4 0,-4-4 0,-4 0 0,-5 0 1,-4-2 1,-4 2 0,-3 4 1,-1 3 0,-3 4 0,-1 2 1,2 4-3,3 4-9,12 1-18,-20 1 0,20-1-2,0 0 0</inkml:trace>
        </inkml:traceGroup>
        <inkml:traceGroup>
          <inkml:annotationXML>
            <emma:emma xmlns:emma="http://www.w3.org/2003/04/emma" version="1.0">
              <emma:interpretation id="{856DBFD1-9D95-4B8B-83D5-27D3F5F499A2}" emma:medium="tactile" emma:mode="ink">
                <msink:context xmlns:msink="http://schemas.microsoft.com/ink/2010/main" type="inkWord" rotatedBoundingBox="20024,11238 21051,11270 21022,12223 19994,12191"/>
              </emma:interpretation>
              <emma:one-of disjunction-type="recognition" id="oneOf13">
                <emma:interpretation id="interp65" emma:lang="en-IE" emma:confidence="0">
                  <emma:literal>uses</emma:literal>
                </emma:interpretation>
                <emma:interpretation id="interp66" emma:lang="en-IE" emma:confidence="0">
                  <emma:literal>iso</emma:literal>
                </emma:interpretation>
                <emma:interpretation id="interp67" emma:lang="en-IE" emma:confidence="0">
                  <emma:literal>lists</emma:literal>
                </emma:interpretation>
                <emma:interpretation id="interp68" emma:lang="en-IE" emma:confidence="0">
                  <emma:literal>uses,</emma:literal>
                </emma:interpretation>
                <emma:interpretation id="interp69" emma:lang="en-IE" emma:confidence="0">
                  <emma:literal>disso</emma:literal>
                </emma:interpretation>
              </emma:one-of>
            </emma:emma>
          </inkml:annotationXML>
          <inkml:trace contextRef="#ctx0" brushRef="#br0" timeOffset="30559.7479">16485 1513 21,'0'0'19,"0"0"-1,0 0-2,0 0-3,0 0-5,0 0-4,0 0 0,0 0-2,13 1 0,0-4 0,8 1 0,7 0 0,6-2 0,14 0 0,5 0 0,11 1-1,10-1 0,7 0 0,1 2 0,3 0 1,-1 1 0,-6 0 1,-5 3-1,-11 1 0,-11-1-1,-12 2-3,-14 1-10,-13-4-12,-3 8-2,-22-9 0,-2 7-1</inkml:trace>
          <inkml:trace contextRef="#ctx0" brushRef="#br0" timeOffset="31333.7921">16614 1854 31,'-5'16'22,"5"-16"2,0 0-1,-2 15-14,2-15-1,1 15 1,-1-15-1,3 17 0,-3-17-3,6 23-1,-6-23-1,12 21-1,-1-14-1,2 1 0,2-6-1,3-4 0,2-8 0,1-4-1,0-4-1,-2-9 0,-2-2-1,-3-6 0,-1-1 0,-6-3 1,-1-1 0,-4 2 0,-4 1 1,-2 6 1,-1 0 1,-1 6 0,-1 5 0,1 5 0,6 15 0,-8-17 0,8 17-1,0 0 1,0 0-1,17 2 0,-2 5-1,5-1 0,5 0 0,5 0-2,8 3-1,7-5-1,4-2 1,2 0-1,1-1 1,-4-2 0,-2-1 1,-6 2 1,-7-1 1,-6 1 1,-9-1 0,-3 1 1,-6 1-1,-9-1 2,9 3-1,-9-3 2,0 0-1,-2 16 1,2-16 0,-4 17-1,3-4 1,0-1-1,0 3-1,2-3 0,-1 3 0,1 0 0,1 0-1,-2 0-3,0-15-13,6 24-8,-6-24-2,2 20 2,-2-20-1</inkml:trace>
          <inkml:trace contextRef="#ctx0" brushRef="#br0" timeOffset="29377.6801">16703 1058 19,'0'0'17,"0"0"-1,8-13-6,-8 13-5,0 0 0,0 0 1,0 0-1,0 0 2,4 12-2,-9 2 1,1 3 1,-3 7-1,-1 6-1,1 1-1,0 1 0,1 2-1,3-3-1,4-4 0,2-4-1,5-6-1,5-7 0,0-7-2,3-5-2,0-3-2,1-5-1,-3-2-2,0-2 0,-2-1 0,-4 0 0,-4 2 3,0 0 3,-3 1 4,-1 12 4,-1-15 0,1 15 2,0 0 1,0 0-1,0 0 1,-8 17-2,8-3-2,0 3 0,0 5-1,0-2 0,3 1-1,1-4-1,0-2-4,3-1-7,3-1-15,-10-13-1,14 8 1,-14-8 0</inkml:trace>
          <inkml:trace contextRef="#ctx0" brushRef="#br0" timeOffset="31900.8244">17035 1734 16,'0'-12'22,"0"12"1,0 0-1,0 0-7,-12-13-3,12 13-1,-15-1-2,6 1-2,9 0-2,-18 5-3,9 0 0,-2 0-1,11-5 1,-16 14-1,16-14-1,-14 15 0,14-15 1,-8 12-1,8-12 0,1 13 0,-1-13 0,14 12-1,-3-7 0,5 3 0,1-2 0,5 4-1,-1-1 0,-2 2 0,-2-1 0,-1 2 1,-7-1 0,-3 3 1,-6-2 1,-7 0 1,-1 0 0,-9-2 1,0-1 1,-5-2 0,2-2-1,-2-2 0,1-3-2,2-3-1,2-3-6,6-5-15,11 11-7,-9-19-1,9 19 0</inkml:trace>
          <inkml:trace contextRef="#ctx0" brushRef="#br0" timeOffset="30055.7188">17173 1041 6,'0'0'16,"0"0"0,0 0-1,0 0-7,0 0-5,0 0 0,0 0-1,-9 1 0,9-1 1,-12-1 0,12 1 0,-18-3 0,5 3 0,0 0 0,-2 3-1,2-1-1,-2 2 0,2 2 0,1 1 0,0 1 0,3 0 0,-2 2 1,11-10 0,-14 21 0,14-21 1,-11 21-1,11-21 0,-4 20 0,4-20-1,2 12 1,-2-12-1,0 0 0,16 12-1,-7-12 1,1 0-2,4 0 0,0 0-1,3 1-1,0 1-1,1 5 0,0 1 1,-2 5-1,-4 2 1,-2 1 1,-1 4 2,-5-2 3,-4 2 1,-5 2 1,-4-5 1,-4-2 1,-2-1 1,-4-3 0,-2-2-2,-1-5-1,-2 1-3,3-6-8,5 5-18,-4-10-2,10 6-2,-5-8 1</inkml:trace>
          <inkml:trace contextRef="#ctx0" brushRef="#br0" timeOffset="32250.8446">17193 1770 56,'0'0'29,"-10"-8"-1,10 8 0,-11 10-19,0 0-2,4 5-2,-1 2-2,2 3 2,4 1-3,-1 2-1,8-4-1,5-4 0,6-3-3,1-10-1,5-3 0,0-8-1,-1-3 0,-1-6 1,-7 0 0,-5-4 2,-5 1 1,-6 4 2,-4-1 1,-4 5 1,-4 0-1,1 5-1,0 3-8,3 5-18,-3-5-1,14 5-2,-13-4 0</inkml:trace>
        </inkml:traceGroup>
        <inkml:traceGroup>
          <inkml:annotationXML>
            <emma:emma xmlns:emma="http://www.w3.org/2003/04/emma" version="1.0">
              <emma:interpretation id="{836ED8CF-BE06-47F1-9F98-1C17C2F31AAD}" emma:medium="tactile" emma:mode="ink">
                <msink:context xmlns:msink="http://schemas.microsoft.com/ink/2010/main" type="inkWord" rotatedBoundingBox="21452,11247 21926,11261 21906,11936 21431,11921"/>
              </emma:interpretation>
              <emma:one-of disjunction-type="recognition" id="oneOf14">
                <emma:interpretation id="interp70" emma:lang="en-IE" emma:confidence="0">
                  <emma:literal>of</emma:literal>
                </emma:interpretation>
                <emma:interpretation id="interp71" emma:lang="en-IE" emma:confidence="0">
                  <emma:literal>Of</emma:literal>
                </emma:interpretation>
                <emma:interpretation id="interp72" emma:lang="en-IE" emma:confidence="0">
                  <emma:literal>ot</emma:literal>
                </emma:interpretation>
                <emma:interpretation id="interp73" emma:lang="en-IE" emma:confidence="0">
                  <emma:literal>uf</emma:literal>
                </emma:interpretation>
                <emma:interpretation id="interp74" emma:lang="en-IE" emma:confidence="0">
                  <emma:literal>0f</emma:literal>
                </emma:interpretation>
              </emma:one-of>
            </emma:emma>
          </inkml:annotationXML>
          <inkml:trace contextRef="#ctx0" brushRef="#br0" timeOffset="33039.8898">17979 1503 22,'0'0'19,"0"-14"1,0 14-1,0 0-11,2-11-3,-2 11 1,0 0 0,0 0 0,0 0 2,-10-3 0,10 3-1,-19 19 1,8-4-1,3 6-1,-4 2 0,6 1-1,2 1-1,5 2-2,6-10-1,6-6-2,7-7 0,3-7-2,4-8 1,-3-2-1,1-6 0,-5-5 1,-4 1 0,-4 0 1,-8 3 2,-4 3 0,-4 1 1,-3 6 0,7 10 1,-17-15-2,17 15-2,-19-4-9,9 3-18,10 1-1,0 0 0,-3 13-1</inkml:trace>
          <inkml:trace contextRef="#ctx0" brushRef="#br0" timeOffset="33588.9206">18137 1525 56,'0'0'27,"6"-14"2,15 14-2,0-1-15,11-2-17,8 1-21,-1-6-1,7 3-2,-4-5 1</inkml:trace>
          <inkml:trace contextRef="#ctx0" brushRef="#br0" timeOffset="33399.9103">18400 1127 14,'1'-24'16,"-14"-1"0,7 7-10,-4 5 0,10 13 1,-20-7 0,12 10 1,-2 5-1,-1 3-2,1 4 0,0 7 1,1 7-1,-1 8 0,1 6 0,0 8-1,1 6 0,2 0 0,1 2-1,3-3-1,3-3 0,2-7-2,2-4-2,2-14-4,-3-3-4,1-10-10,4 1-6,-9-16 1,0 0 0</inkml:trace>
        </inkml:traceGroup>
        <inkml:traceGroup>
          <inkml:annotationXML>
            <emma:emma xmlns:emma="http://www.w3.org/2003/04/emma" version="1.0">
              <emma:interpretation id="{85E3F4CE-B174-4827-AF0F-9AE7F5472445}" emma:medium="tactile" emma:mode="ink">
                <msink:context xmlns:msink="http://schemas.microsoft.com/ink/2010/main" type="inkWord" rotatedBoundingBox="22355,11389 23379,11420 23361,12022 22336,11990"/>
              </emma:interpretation>
              <emma:one-of disjunction-type="recognition" id="oneOf15">
                <emma:interpretation id="interp75" emma:lang="en-IE" emma:confidence="0">
                  <emma:literal>374</emma:literal>
                </emma:interpretation>
                <emma:interpretation id="interp76" emma:lang="en-IE" emma:confidence="0">
                  <emma:literal>37 4</emma:literal>
                </emma:interpretation>
                <emma:interpretation id="interp77" emma:lang="en-IE" emma:confidence="0">
                  <emma:literal>377 4</emma:literal>
                </emma:interpretation>
                <emma:interpretation id="interp78" emma:lang="en-IE" emma:confidence="0">
                  <emma:literal>Bt 4</emma:literal>
                </emma:interpretation>
                <emma:interpretation id="interp79" emma:lang="en-IE" emma:confidence="0">
                  <emma:literal>st 4</emma:literal>
                </emma:interpretation>
              </emma:one-of>
            </emma:emma>
          </inkml:annotationXML>
          <inkml:trace contextRef="#ctx0" brushRef="#br0" timeOffset="34355.9648">18850 1292 20,'-6'-11'21,"6"11"0,0 0-3,0 0-6,0 0-4,0 0-2,0 0-1,15-6-2,-2 7 0,1-1-2,5 1 1,2 1-1,2 1 0,-2-1 0,0 3 0,-5 0 1,-4 1 1,-12-6-1,4 19 1,-4-19 0,-13 18 0,-2-8 0,-3 0 0,2 1-1,-3-1-1,5 1 0,0 1-1,7-1 1,5 1-1,4 5 1,7-1-1,3 2 0,2 1 0,3 2 0,3-1 0,-4 1-1,0-2 1,-4 3 0,-3-5 1,-5 0 1,-4-2 0,-5-4 1,-3 0-1,-4-3 1,-3-6-1,-4-3 2,-1-1-3,0-7-2,-4-2-3,4-1-6,0 3-17,-2-6-2,5 7-2,1-7 2</inkml:trace>
          <inkml:trace contextRef="#ctx0" brushRef="#br0" timeOffset="34843.9925">19115 1178 20,'0'0'24,"0"0"1,0 0 2,0 0-10,2 12-8,-2-12-3,21 11 2,2-4-2,-2-4 0,9 1-2,0-1-1,2-1 0,-2 1-1,0-2 1,-7-1-3,-6 1 2,-6-1-1,1 0 0,-12 0 0,0 0 1,9 4-1,-9-4 0,-5 11-1,0 0 1,0 8-1,-2 5 1,-5 7 0,1 6-1,-1 3 1,3 4 0,-4 0-1,5 0 1,-2-3-2,6-5-2,4-5-3,2-8-6,3-7-11,0-1-5,-5-15-2,11 7 0</inkml:trace>
          <inkml:trace contextRef="#ctx0" brushRef="#br0" timeOffset="35081.0065">19165 1531 46,'0'0'29,"0"0"3,18-15 1,-3 8-14,3 5-10,3-2-2,10 0-3,-2 2-5,4 0-20,-5-1-10,3 3 0,-4-5-2</inkml:trace>
          <inkml:trace contextRef="#ctx0" brushRef="#br0" timeOffset="35514.0302">19702 1244 48,'7'-13'25,"-7"13"3,0 0-2,0 0-17,0 0-5,0 0 0,-6 18 0,2-3 0,0 8 0,-6 5 0,4 4-1,-6 3 0,3 2-1,-3-2 1,4-4-1,4-2-1,5-5 0,7-8 0,4-4 0,12-3 0,0-5-1,-24-4 1,53 3 0,-53-3-2,35-6-2,-35 6-1,34-8-5,-34 8-6,0 0-8,0 0-6,0 0-1,14-54 3</inkml:trace>
          <inkml:trace contextRef="#ctx0" brushRef="#br0" timeOffset="35707.0422">19825 1469 52,'0'0'26,"2"50"2,-2-50-1,-2 37-12,2-37-6,-4 54-3,4-54-3,4 58 2,-4-58-4,4 55-2,-4-55-11,9 39-16,-9-39 0,0 0-2,-1 40 2</inkml:trace>
        </inkml:traceGroup>
      </inkml:traceGroup>
    </inkml:traceGroup>
    <inkml:traceGroup>
      <inkml:annotationXML>
        <emma:emma xmlns:emma="http://www.w3.org/2003/04/emma" version="1.0">
          <emma:interpretation id="{44F0D361-E64E-4D8B-BD1A-46395A148D82}" emma:medium="tactile" emma:mode="ink">
            <msink:context xmlns:msink="http://schemas.microsoft.com/ink/2010/main" type="paragraph" rotatedBoundingBox="6943,12400 23183,12436 23176,15470 6936,15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56B166-8FD4-4CF3-AA22-D554C2CE7F38}" emma:medium="tactile" emma:mode="ink">
              <msink:context xmlns:msink="http://schemas.microsoft.com/ink/2010/main" type="line" rotatedBoundingBox="6939,12483 22245,12433 22249,13486 6943,13537"/>
            </emma:interpretation>
          </emma:emma>
        </inkml:annotationXML>
        <inkml:traceGroup>
          <inkml:annotationXML>
            <emma:emma xmlns:emma="http://www.w3.org/2003/04/emma" version="1.0">
              <emma:interpretation id="{B91198B9-9893-43D8-8AC0-4D2588F97311}" emma:medium="tactile" emma:mode="ink">
                <msink:context xmlns:msink="http://schemas.microsoft.com/ink/2010/main" type="inkWord" rotatedBoundingBox="6940,12724 7697,12722 7698,13168 6942,13171">
                  <msink:destinationLink direction="with" ref="{F4491061-0564-492E-AEFC-3F41AEA5233D}"/>
                </msink:context>
              </emma:interpretation>
              <emma:one-of disjunction-type="recognition" id="oneOf16">
                <emma:interpretation id="interp80" emma:lang="en-IE" emma:confidence="0">
                  <emma:literal>on</emma:literal>
                </emma:interpretation>
                <emma:interpretation id="interp81" emma:lang="en-IE" emma:confidence="0">
                  <emma:literal>an</emma:literal>
                </emma:interpretation>
                <emma:interpretation id="interp82" emma:lang="en-IE" emma:confidence="0">
                  <emma:literal>or</emma:literal>
                </emma:interpretation>
                <emma:interpretation id="interp83" emma:lang="en-IE" emma:confidence="0">
                  <emma:literal>so</emma:literal>
                </emma:interpretation>
                <emma:interpretation id="interp84" emma:lang="en-IE" emma:confidence="0">
                  <emma:literal>oh</emma:literal>
                </emma:interpretation>
              </emma:one-of>
            </emma:emma>
          </inkml:annotationXML>
          <inkml:trace contextRef="#ctx0" brushRef="#br2" timeOffset="-44673.5552">3426 2788 11,'0'0'12,"0"0"-3,-5 16-4,5-16 0,-3 20 1,3-8 0,0 1 1,0 2-1,0-2 0,3 0-1,-1-2-1,4 0 1,-6-11-2,14 15-1,-14-15 0,15 8-1,-3-8 0,1-2 1,-1-3-1,-1-2 0,-1-2 0,2-4 0,-4-6-1,0-1 1,0-5 0,-4-1-1,0-2 1,-4 0 0,0 0 0,0 4 1,-1 0 0,-2 3 1,0 3-1,-1 3 1,3 4 1,1 11-1,-7-15-1,7 15 0,0 0 0,-6-11-1,6 11 0,0 0 0,0 0-1,0 0 0,12-12 0,-12 12 0,17-8 0,-6 3 0,3 1 0,3-1 0,1 2 1,3 0-1,3-1 0,3 1 0,4-1 0,3-1 0,5 0 0,-1 0 0,2 1 0,-1-1 0,-2 2 0,-3 0 0,-2 1-1,-7 2 1,-5 1 0,-3 1-1,-3 1 1,-3-1 0,-11-2-1,15 5 1,-15-5 0,0 0-1,10 5 1,-10-5-1,0 0 0,0 0 0,0 0 0,0 0 0,0 0 0,2 15 0,-2-15 0,1 14 1,-1-14 0,2 24 0,0-11 0,0 3 1,1 2-1,0 2 0,1 1 0,0-1 1,0 1-1,-1-2-2,1-4-5,-4-15-10,8 25-8,-8-25 0,0 0-1</inkml:trace>
          <inkml:trace contextRef="#ctx0" brushRef="#br2" timeOffset="-43861.5095">3771 2696 14,'0'0'17,"0"0"-2,9-9 1,-9 9-1,0 0 0,0 0-2,0 0-2,0 0-1,0 0-3,0 0-1,-11-3-2,11 3-2,-14 5-1,5 0-1,-4 0 0,-1 0 0,0 0 0,0 3 0,1-3 0,1 1 0,0-2-1,12-4 0,-12 7 0,12-7-1,0 0 0,0 0 0,0 0 0,0 0 1,-1 11 0,1-11 0,0 0 0,9 7 1,-9-7 0,13 3 0,-13-3 0,18 5-1,-5-2 0,-1 1-1,3 1 0,-2 3 0,1 1 0,-2 3 0,2 0-1,-6 3 2,-4 1 0,-2 1 0,-2-1 2,-4-1-1,-2-1 2,-2-2-1,-3-2 1,0-1 1,-3-4 0,1-2 0,-4-5-1,2 1 1,-2-3 0,3-1-1,-2 0 0,6-1-2,-1 0-3,11 6-9,-9-19-13,9 19-3,5-20 1,8 12-1</inkml:trace>
          <inkml:trace contextRef="#ctx0" brushRef="#br2" timeOffset="-43349.4798">3920 2693 11,'0'0'20,"0"0"0,0 0-1,0 0-9,0 0-7,0 0 0,-11 20-3,7-6 2,-1 3-1,0 3 0,1 2 1,2 2 0,2-1 0,3-2 0,3-3 0,4-1-1,3-5 0,2-5 0,2-2 0,0-5 1,-2-2 0,0-4 1,0-4 0,-5-3-1,-2-3 2,-3-1-1,-2-3 0,-4-1 1,-1-1 0,-4 4 0,0-1-1,-4 2 1,0 3-1,1 3 0,0 3-1,9 8-2,-16-10-4,16 10-19,0 0-5,-4-11-2,4 11 1</inkml:trace>
        </inkml:traceGroup>
        <inkml:traceGroup>
          <inkml:annotationXML>
            <emma:emma xmlns:emma="http://www.w3.org/2003/04/emma" version="1.0">
              <emma:interpretation id="{8FCB17C7-D1E0-43CB-83E1-BF549246840E}" emma:medium="tactile" emma:mode="ink">
                <msink:context xmlns:msink="http://schemas.microsoft.com/ink/2010/main" type="inkWord" rotatedBoundingBox="8485,12699 11427,12676 11433,13398 8490,13420"/>
              </emma:interpretation>
              <emma:one-of disjunction-type="recognition" id="oneOf17">
                <emma:interpretation id="interp85" emma:lang="en-IE" emma:confidence="0">
                  <emma:literal>=795%(.E.</emma:literal>
                </emma:interpretation>
                <emma:interpretation id="interp86" emma:lang="en-IE" emma:confidence="0">
                  <emma:literal>5=795/0 C. I.</emma:literal>
                </emma:interpretation>
                <emma:interpretation id="interp87" emma:lang="en-IE" emma:confidence="0">
                  <emma:literal>"795/0 C. I.</emma:literal>
                </emma:interpretation>
                <emma:interpretation id="interp88" emma:lang="en-IE" emma:confidence="0">
                  <emma:literal>=795/o(.t</emma:literal>
                </emma:interpretation>
                <emma:interpretation id="interp89" emma:lang="en-IE" emma:confidence="0">
                  <emma:literal>'795/0 C. I.</emma:literal>
                </emma:interpretation>
              </emma:one-of>
            </emma:emma>
          </inkml:annotationXML>
          <inkml:trace contextRef="#ctx0" brushRef="#br0" timeOffset="39458.2566">4976 2947 47,'-11'1'27,"11"-1"1,0 0-4,0 0-14,0 0-3,0 0-3,17-2-1,-7 2-1,3 0 0,2 0-1,3 1-1,0 3-3,0-4-4,1 2-9,-1 3-7,-4-6-6,1 7 0,-15-6 1</inkml:trace>
          <inkml:trace contextRef="#ctx0" brushRef="#br0" timeOffset="39176.2402">4977 2795 15,'0'0'22,"0"0"0,-9-4-1,9 4-5,0 0-2,0 0-2,0 0-1,0 0-1,0 0-2,0 0-2,0 0-2,0 0-1,0 0-1,0 0-1,11 2 0,-11-2-1,19-3 0,-5 2-2,2-2 0,4 3-3,0-2-1,2 2-4,-4-3-5,-1 1-9,-3 4-4,-14-2-1,12 4 2</inkml:trace>
          <inkml:trace contextRef="#ctx0" brushRef="#br0" timeOffset="39997.2872">5205 2696 25,'0'0'26,"-15"-13"1,15 13-1,0 0-8,0 0-11,0 0 0,0 0-3,0 0-1,0 0-1,0 0 0,10 9 0,1-3 0,2 0-1,1 2 0,3-2-1,2 1 0,1 2-2,-1-3-1,-2 3 0,-2-1 0,-4 2 1,-2 0-1,-3 1 1,-6 4 1,-2 1 0,-3 4 1,-2 2 0,-5 2 1,1-1-1,-3 2 0,-2-1 0,1-3 1,1-2-1,3-4-1,0-5-13,8 1-11,3-11-2,0 0 1,-9-16 0</inkml:trace>
          <inkml:trace contextRef="#ctx0" brushRef="#br0" timeOffset="40651.3248">5690 2625 25,'0'0'24,"0"0"-1,-3-15-3,3 15-7,-8-14-4,8 14-3,-11-12-2,11 12-1,-15-8 0,4 8-2,-1 3-1,-3 3 0,1 2 0,-2 6 0,3 4 0,0 2 0,3 3-1,4 2 1,4-2 0,5-1-1,5-3 1,4-8-1,1-6 0,6-5-1,-3-5 1,2-8 0,-1-2 1,-3-1 0,-3-1 1,-1 3 1,-6 0 0,-4 14 2,0 0 0,11 7 0,-11 10 0,3 8 0,-1 5-1,-2 6 1,1 4-1,2 2-1,0-1-1,-1-1 0,2-8-1,0-7-1,2-1-5,-6-24-7,11 10-15,-1-10-1,-8-14-1,7 3 0</inkml:trace>
          <inkml:trace contextRef="#ctx0" brushRef="#br0" timeOffset="41117.3518">5996 2546 29,'0'0'24,"-11"-12"0,11 12-2,-17 1-14,8 3-2,-4 2-3,1 3-2,-2 1-1,0 2 0,-5 2 0,2 2 0,0-1 0,1 1 0,3-1 1,1-1-1,6-1 0,6-13 1,5 22-1,8-16 0,5-1-1,5 2-1,6 1 0,0 2-1,3 1 1,-1 5-1,-4 3 1,-4 2 1,-5 5 1,-6-2 2,-8 3 1,-6-3 0,-4-2 2,-7-1-2,-2-4 1,-5-6-1,0-3 0,-2-5-3,3-6-5,-1-7-12,4 3-8,-2-14-1,8 7 0</inkml:trace>
          <inkml:trace contextRef="#ctx0" brushRef="#br0" timeOffset="41485.3726">6215 2556 39,'0'0'27,"-5"-19"1,5 19-1,-11-6-13,-1 6-10,12 0-1,-18 15-2,7 0 0,2 4-1,1-1 0,0 6 0,4-3-1,7-2 1,2-5-1,7-4-1,1-9 0,6-4 0,-1-5 0,0-6 1,-4-3-1,-2-5 0,-3 2 1,-5-1-2,-4 1-2,-4 3-3,4 17-10,-20-24-8,20 24 1,-21-3 0</inkml:trace>
          <inkml:trace contextRef="#ctx0" brushRef="#br0" timeOffset="41748.3878">6377 2488 49,'0'0'30,"0"0"1,-1 26-3,-7-1-19,0 13 0,-4 6-2,-1 13 2,-6 4-4,2 6-3,-1 2-1,1-2-4,3 0-8,1-7-11,4-14-7,9-5-5,-4-20 2,8-7 0</inkml:trace>
          <inkml:trace contextRef="#ctx0" brushRef="#br0" timeOffset="42057.4055">6368 2926 37,'0'0'25,"-2"32"0,-6-13-4,3 5-15,3 2-2,2-4-1,4-1-1,4-6-1,3-6-1,6-9-2,0-7 0,2-5-1,-3-4 0,0-4 0,-6-2 0,-3 1 2,-7-2 1,-4 3 2,-5 3 1,-2 2-1,-2 5 1,-2 4-4,2 7-18,-1-6-5,14 5 1,-14 4-2</inkml:trace>
          <inkml:trace contextRef="#ctx0" brushRef="#br0" timeOffset="42899.4536">7052 2600 4,'0'0'23,"3"-14"2,-3 14-1,0 0-4,3-16-3,-3 16-2,0 0-2,0 0-2,-3-11-3,3 11-1,0 0-2,-18-2-2,7 4-2,-2 1 0,-3 5 0,-4 3-1,-5 5 0,-2 3 0,-2 10 0,0 4 1,0 7 0,2 2 0,3 2-1,6-1 2,8 4-1,10-9 0,6-4 0,13-9 0,6-8-2,4-11-5,7-2-8,-3-8-13,-1-7-4,1 5-2,-11-5 0</inkml:trace>
          <inkml:trace contextRef="#ctx0" brushRef="#br0" timeOffset="43313.4772">7147 2948 35,'12'-5'26,"-12"5"2,0 0-5,0 0-8,0 0-6,0 14-2,0-14-2,0 0 1,0 11-3,0-11 0,0 0-1,0 0-1,0 0 0,0 0 0,0 0 0,10-15-1,-10 15 1,0 0-2,-2-13 0,2 13-4,0 0-17,0 0-8,-12-3 0,12 3-1</inkml:trace>
          <inkml:trace contextRef="#ctx0" brushRef="#br0" timeOffset="43996.5164">7449 2971 62,'-16'10'32,"16"-10"-3,0 0 0,0 0-18,10 6-3,2-7-5,6 1 0,5-2 0,4 2-2,1 0 1,0 0-2,2 3-1,-1-4-4,2 1-14,-1 2-10,-7-9-2,1 3-2,-11-8 1</inkml:trace>
          <inkml:trace contextRef="#ctx0" brushRef="#br0" timeOffset="44305.5328">7492 2488 63,'0'0'31,"0"0"-2,0 0-6,12-7-14,2 6-1,10 1-3,1-2 0,7 0-2,4-1-5,-2-4-8,2 3-16,-1 4-5,-11-4-2,-1 9 1</inkml:trace>
          <inkml:trace contextRef="#ctx0" brushRef="#br0" timeOffset="43741.501">7566 2618 18,'9'-1'24,"-9"1"2,8-10-1,-8 10-7,0 0-4,8-11-2,-8 11-2,0 0-2,0 0-1,-2 14-2,-3 2 0,1 9-2,-2 5-2,0 6 1,-1 5-2,3 0 0,-1 3-5,0-8-3,7-2-8,-2-5-9,0-11-7,4-2 0,-4-16 2</inkml:trace>
          <inkml:trace contextRef="#ctx0" brushRef="#br0" timeOffset="44788.561">7908 2993 52,'0'0'33,"0"0"0,0 0-1,0 0-10,0 0-11,0 0-5,0 0-3,0 0-1,0 0-1,0 0 0,0 0-1,-8-12-1,8 12-4,0 0-22,0-11-6,0 11 1,4-15-3</inkml:trace>
        </inkml:traceGroup>
        <inkml:traceGroup>
          <inkml:annotationXML>
            <emma:emma xmlns:emma="http://www.w3.org/2003/04/emma" version="1.0">
              <emma:interpretation id="{1B670FE4-AFE6-4B23-9CC7-0F6279FFE6B3}" emma:medium="tactile" emma:mode="ink">
                <msink:context xmlns:msink="http://schemas.microsoft.com/ink/2010/main" type="inkWord" rotatedBoundingBox="11937,12812 12252,13109 12009,13367 11694,13070"/>
              </emma:interpretation>
              <emma:one-of disjunction-type="recognition" id="oneOf18">
                <emma:interpretation id="interp90" emma:lang="en-IE" emma:confidence="0">
                  <emma:literal>is</emma:literal>
                </emma:interpretation>
                <emma:interpretation id="interp91" emma:lang="en-IE" emma:confidence="0">
                  <emma:literal>i5</emma:literal>
                </emma:interpretation>
              </emma:one-of>
            </emma:emma>
          </inkml:annotationXML>
          <inkml:trace contextRef="#ctx0" brushRef="#br0" timeOffset="45457.599">8336 2821 43,'0'0'29,"-2"-16"3,2 16-3,-2-11-9,2 11-8,0 0-2,-2-11-4,2 11-2,0 11-1,0 3-2,-2 3 1,2 5-1,-1 5-1,0 1 0,1 2-2,-1-5-4,4 0-7,0-6-17,-3-19-3,11 11 0,-11-11 1</inkml:trace>
          <inkml:trace contextRef="#ctx0" brushRef="#br0" timeOffset="45607.6082">8375 2658 55,'-15'-6'26,"15"6"-4,0 0-15,-9 7-26,18 5-7,-9-12 0</inkml:trace>
          <inkml:trace contextRef="#ctx0" brushRef="#br0" timeOffset="45975.629">8586 2755 69,'-17'-12'31,"17"12"-1,-18-9 0,6 5-22,3 6-4,9-2-3,-17 10-1,17-10-1,-10 21 0,9-6-3,1 2 0,6 4-2,2-2 0,6 2-2,2-2-2,3 1-1,0-3 0,0-1 1,-4-1 3,-2 0 3,-5-3 3,-7-1 3,-1-11 4,-10 13 5,-3-5 0,-5-4 1,0 1-1,-5-4-2,2 0-5,4-5-20,4 6-10,-3-12-1,16 10-3</inkml:trace>
        </inkml:traceGroup>
        <inkml:traceGroup>
          <inkml:annotationXML>
            <emma:emma xmlns:emma="http://www.w3.org/2003/04/emma" version="1.0">
              <emma:interpretation id="{D6C11ED0-5265-4ACA-AFAC-94910A483891}" emma:medium="tactile" emma:mode="ink">
                <msink:context xmlns:msink="http://schemas.microsoft.com/ink/2010/main" type="inkWord" rotatedBoundingBox="12793,12600 15823,12465 15866,13422 12836,13557"/>
              </emma:interpretation>
              <emma:one-of disjunction-type="recognition" id="oneOf19">
                <emma:interpretation id="interp92" emma:lang="en-IE" emma:confidence="0">
                  <emma:literal>374-1.96K</emma:literal>
                </emma:interpretation>
                <emma:interpretation id="interp93" emma:lang="en-IE" emma:confidence="0">
                  <emma:literal>376-1.96K</emma:literal>
                </emma:interpretation>
                <emma:interpretation id="interp94" emma:lang="en-IE" emma:confidence="0">
                  <emma:literal>379-1.96K</emma:literal>
                </emma:interpretation>
                <emma:interpretation id="interp95" emma:lang="en-IE" emma:confidence="0">
                  <emma:literal>374-196 min</emma:literal>
                </emma:interpretation>
                <emma:interpretation id="interp96" emma:lang="en-IE" emma:confidence="0">
                  <emma:literal>374-1.9625,</emma:literal>
                </emma:interpretation>
              </emma:one-of>
            </emma:emma>
          </inkml:annotationXML>
          <inkml:trace contextRef="#ctx0" brushRef="#br0" timeOffset="64341.68">10831 2550 33,'5'15'27,"-5"5"3,-6-2-2,0 11-12,6 7-3,-4 2-5,4 6-1,-2-1-4,3 2-1,0-1-4,0-5-3,3-4-9,-1-4-13,-2-15-4,7-1 0,-8-15 1</inkml:trace>
          <inkml:trace contextRef="#ctx0" brushRef="#br0" timeOffset="64544.6911">11008 2758 82,'-4'-11'33,"4"11"-2,-2-13-3,2 13-31,0 0-15,3-16-13,-3 16 0,9-6-2,1 6 1</inkml:trace>
          <inkml:trace contextRef="#ctx0" brushRef="#br0" timeOffset="65009.7182">11251 2611 24,'-2'-21'25,"4"7"1,-7-6 1,4 6-12,-3 3-9,4 11 0,-13-13-4,3 13 0,-3 6-2,-2 5 0,0 6 0,-3 11-1,4 2 2,0 3-1,4 2 1,4 1 0,6-5 0,4-4-1,5-10 1,7-8-2,-1-8 1,6-9-1,-3-5 1,-1-7-1,-2-4 0,0 1 0,-4-1 1,-3 4 0,-2 5 0,-6 15 1,5-11 1,-5 11 0,-1 27 2,-2-2-1,0 9 1,-2 2-1,2 5 1,-1 1-3,1 1-2,1-4-8,0 0-10,0-13-10,9-1 0,-7-25 0,11 19 0</inkml:trace>
          <inkml:trace contextRef="#ctx0" brushRef="#br0" timeOffset="65581.751">11473 2559 9,'10'-10'22,"-10"10"3,0 0-1,2-17-7,-2 17-4,0 0-2,0 0-2,0 0-2,0 0-2,0 0-2,0 0 0,-8 24-1,-1 1 1,0 5-1,-3 10 0,-3 6 0,3 4 0,-1 2 0,5-5 0,3-1 0,5-6-1,3-10 1,5-9-4,4-10 2,0-7 0,2-8 0,0-3-1,-4-7-1,1-3-1,-6-6-1,-1 2 1,-4-2 0,0-1 0,-7 0 0,2 4 0,-7 3 0,1 4 0,-2 5-5,-1 0-18,14 8-2,-22 4 2,22-4-1</inkml:trace>
          <inkml:trace contextRef="#ctx0" brushRef="#br0" timeOffset="68333.9084">11689 3148 35,'0'0'23,"0"0"1,0 0-2,0 0-12,-8 12-4,8-12-3,2 21 0,1-8-1,2 0-1,2-1 0,3-5-2,3-3 0,2-7-2,5-3 0,-2-8-2,2-7 0,-3-1 1,2-6 0,-8-2-1,-1-2 4,-3 2 0,-6-1 4,-3 2 1,-6 2 2,3 7 0,-5-1 1,1 7 1,0 3-2,9 11-1,-13-12-1,13 12-2,0 0-1,0 0 0,0 0-1,15 3 0,1-1-1,4-1 0,7 1-1,7-2 0,5-1 0,2-1-1,1-2 1,2 1 1,0 1-1,-1-2 1,-7 2 1,-4 0 0,-5 0 1,-4 1-1,-6 1 1,-4 0-1,-13 0 1,11 5 0,-11-5 0,0 0 0,1 17 0,-1-17 0,-2 18 0,2-7-1,0 2 0,0 0 0,0 4-1,-3-1 0,6 3-3,-2 0-4,0-5-13,5 4-6,-6-18 0,1 21 1</inkml:trace>
          <inkml:trace contextRef="#ctx0" brushRef="#br0" timeOffset="66347.7941">11829 2290 11,'-2'-10'22,"2"10"0,0 0-2,-2-13-5,2 13-4,0 0-3,0 0-2,0 0-1,0 0-1,0 0-2,0 0 0,-5 16-1,2 1 0,-3 3 0,-1 3-1,-3 5 0,3 1 0,-2 0 0,0 1 0,4-4 1,2-5 0,4-1-1,3-4 1,5-3-1,1-3 0,6-5-1,0-4-1,2-1-1,0-2-1,-1-2-4,-1-2-2,-4-2-8,1 6-5,-9-10-1,-4 12 1</inkml:trace>
          <inkml:trace contextRef="#ctx0" brushRef="#br0" timeOffset="66521.8046">11906 2473 39,'0'0'26,"-2"17"0,4-1-8,-2 3-6,5 3-4,-1 2-2,0 0-4,2-2-4,3-3-10,5 1-14,-14-20-1,24 17 0,-14-22 0</inkml:trace>
          <inkml:trace contextRef="#ctx0" brushRef="#br0" timeOffset="67009.8321">12204 2285 40,'4'-14'27,"-4"14"-1,0 0-1,0-12-12,0 12-4,0 0-4,-10-3 0,1 6-1,9-3-2,-20 7-1,8-2 0,0 1-1,-3 2 0,2 0-1,1 1 0,1 2 0,0 1 0,3-1 1,2 0-2,6-11 1,4 20 0,-4-20 0,17 16 0,-5-10 0,4 1 0,1 0 0,0-1 0,2 3 0,-3 1 0,-4 1 0,-4 2 0,-3 1 1,-5 3 0,-4 0 0,-4 1 0,-5 0 1,-3 0 1,-4 0-1,3-4-1,-3 1-2,1-1-14,-2-9-10,8 6-2,-3-10 0,7 8 1</inkml:trace>
          <inkml:trace contextRef="#ctx0" brushRef="#br0" timeOffset="62498.5745">9281 2632 22,'0'0'22,"0"0"-1,0 0-3,0 0-7,12-4-4,-12 4-3,16-5-1,-6 3-1,0-1-1,2 2-1,2 0 1,2 0-1,-4-1 1,4 2-1,-1 0 1,-1 2-1,-1-1 1,-2 3 0,1-2-1,-12-2 1,13 10-1,-13-10 1,1 15 0,-1-15-1,-14 20 1,4-9-1,-5 3 0,-1 0 1,1 2-1,1-4 0,3 1 0,3 2 0,6-4 1,4 1-1,5-1 1,5 1-1,5-1 1,3 3-1,0-2 1,1 2-1,-1 1 1,-3 1-1,-5-1 1,-5 1 1,-5-2 0,-4 2 1,-8-2 1,2-2 0,-8-1 0,2-3 0,-4-7 0,2 0-1,-1-6 0,1-1-3,3-5-3,1-4-7,3-8-17,7 11-1,0-10-2,8 4 0</inkml:trace>
          <inkml:trace contextRef="#ctx0" brushRef="#br0" timeOffset="62941.599">9605 2607 22,'-13'-12'24,"13"12"1,-10-8 0,10 8-12,0 0-4,0 0-1,0 0-4,16 10-1,-3-6 0,3 1-1,5-1 0,2-1-1,0-1-1,-1-2 0,-1 1 0,-4-2 0,-3 1 0,-5 0 0,-9 0 0,0 0 1,6 11-1,-9 0 0,-4 6 1,2 5-1,-3 6 0,-2 7 1,1 3-1,0 1 0,1 0 0,3 1-2,2-7-3,3-4-6,1-5-10,-1-13-7,6 1 2,-6-12 0</inkml:trace>
          <inkml:trace contextRef="#ctx0" brushRef="#br0" timeOffset="63137.6108">9626 2860 64,'0'0'29,"12"-3"-1,5 1-4,3-2-19,4-3-4,4-2-6,3-2-12,3 2-10,-8-6-3,2 8 2,-12-6-1</inkml:trace>
          <inkml:trace contextRef="#ctx0" brushRef="#br0" timeOffset="63665.6409">10000 2570 39,'0'0'26,"6"-13"1,-6 13-4,0 0-12,-6 20-5,1-4-1,-2 7-1,1 8 0,-4 4-1,3 5-1,0-2 1,2 0-1,1-2 0,4-4 0,5-7-1,2-8-2,3-5-1,4-7-2,2-4 0,1-6-3,3-1-2,-4-5-2,1 1 0,-5-3 0,2 1 1,-6 0 1,-2 0 3,-2 0 4,-2 0 3,-2 0 4,0 12 3,-4-18-1,4 18 2,0 0 0,0 0 0,-6 19-1,4-1-2,4 5-1,-3 3-1,3 5 0,0 1-2,1 0-1,3-2-6,-1 1-16,-5-11-7,8 4-1,-6-13 1</inkml:trace>
          <inkml:trace contextRef="#ctx0" brushRef="#br0" timeOffset="63951.6572">10341 2795 62,'0'0'31,"0"0"-1,14 3-3,-1-3-20,-1-2-3,8 1-5,5 0-10,3 5-18,-7-8 0,5 8-2,-11-7 1</inkml:trace>
        </inkml:traceGroup>
        <inkml:traceGroup>
          <inkml:annotationXML>
            <emma:emma xmlns:emma="http://www.w3.org/2003/04/emma" version="1.0">
              <emma:interpretation id="{37D124E1-7EE7-4D40-9A7E-A06B5C8FCA77}" emma:medium="tactile" emma:mode="ink">
                <msink:context xmlns:msink="http://schemas.microsoft.com/ink/2010/main" type="inkWord" rotatedBoundingBox="15212,13014 16170,12566 16444,13152 15485,13600"/>
              </emma:interpretation>
              <emma:one-of disjunction-type="recognition" id="oneOf20">
                <emma:interpretation id="interp97" emma:lang="en-IE" emma:confidence="0">
                  <emma:literal>Jot</emma:literal>
                </emma:interpretation>
                <emma:interpretation id="interp98" emma:lang="en-IE" emma:confidence="0">
                  <emma:literal>Tot</emma:literal>
                </emma:interpretation>
                <emma:interpretation id="interp99" emma:lang="en-IE" emma:confidence="0">
                  <emma:literal>"so</emma:literal>
                </emma:interpretation>
                <emma:interpretation id="interp100" emma:lang="en-IE" emma:confidence="0">
                  <emma:literal>ISO</emma:literal>
                </emma:interpretation>
                <emma:interpretation id="interp101" emma:lang="en-IE" emma:confidence="0">
                  <emma:literal>Tot.</emma:literal>
                </emma:interpretation>
              </emma:one-of>
            </emma:emma>
          </inkml:annotationXML>
          <inkml:trace contextRef="#ctx0" brushRef="#br0" timeOffset="59576.4075">12742 2551 34,'0'0'24,"0"0"-1,0 0-5,0 0-7,0 0-3,0 0-3,-10-5 0,10 5-1,0 0 0,0 0-1,0 0 0,-10 11 0,10-11 0,-10 12-1,10-12-1,-15 18-1,6-4 0,-3 1-1,1 0 0,-4 0 0,2 3 0,-5-1 0,2 1 0,-3-1 0,1-1 0,0-1 0,2 1 1,1-2 0,3-2 0,0-1 0,12-11 0,-15 18 0,15-18 0,0 0 0,8 11 0,5-11 1,2-1-1,5 1 0,1-2 1,3 2 0,0 0-1,-3 2 0,0 0 0,-2 1 0,-4-1 0,-4 2-1,-1 0 0,-10-4-2,8 6-4,-8-6-11,0 0-8,0 0-1,0 0 1,0 0-1</inkml:trace>
          <inkml:trace contextRef="#ctx0" brushRef="#br0" timeOffset="59824.4212">12536 2991 38,'0'0'25,"0"0"2,0 0 0,10 3-10,2-3-11,5 3-2,3 1-3,3-1-5,0 2-8,4 5-14,-9-8-2,2 6 1,-9-10-1</inkml:trace>
          <inkml:trace contextRef="#ctx0" brushRef="#br0" timeOffset="67522.8619">11691 2800 30,'0'0'21,"0"0"-1,0 0-4,0 0-8,0 0-2,0 0-3,8-11-1,-8 11 0,11-3 0,-1 2 0,1 0-1,5-2 1,5 2 0,6-1 0,8-1 0,9 1-1,5-1 1,6 0-1,6 0 0,3 3-1,-1-1 1,-5 1-2,-5 1 1,-8 3 0,-9-2-2,-10 3-7,-17-6-15,-9 1-1,0 0 0,-18 19 0</inkml:trace>
          <inkml:trace contextRef="#ctx0" brushRef="#br0" timeOffset="68888.9397">12051 3004 35,'-4'-13'26,"4"13"2,0 0-5,0 0-11,-10-5-4,10 5-2,-12 3-3,12-3 0,-19 12-2,5-2 0,-2 1-1,0 0 0,0 3 0,-1-2 1,3 1-1,2-3 0,8 1-1,4-11 0,3 10-1,8-5-2,2-2 0,7 4-2,0-4 1,2 5 0,0-2 1,-2 4 1,-4 0 2,-3 4 1,-5-1 2,-6 2 0,-3 0 1,-4 1 1,-4-1 0,-3-1 0,-3-1-1,-2-5 0,1 0-1,-2-5-1,0-4-5,2-4-13,6 3-9,-5-11-1,15 13 0</inkml:trace>
          <inkml:trace contextRef="#ctx0" brushRef="#br0" timeOffset="69280.962">12164 3040 54,'-4'-16'27,"4"16"2,0 0-4,-14 4-16,11 10-2,-6 2-3,2 8-1,0 3-1,1 3 0,2-2 0,4 5 1,4-6-2,3-4 1,6-8-1,4-7 0,6-5-1,-1-8 0,1-8 0,-3-3-1,-2-5 0,-5-4-1,-6-2 2,-9-3-1,-2 5 1,-6 1-1,-2 7 0,-5-2-9,1 3-19,5 12 0,-3-4-2,14 8 2</inkml:trace>
        </inkml:traceGroup>
        <inkml:traceGroup>
          <inkml:annotationXML>
            <emma:emma xmlns:emma="http://www.w3.org/2003/04/emma" version="1.0">
              <emma:interpretation id="{00AEA104-5A21-43EC-9C54-0037AC5982A4}" emma:medium="tactile" emma:mode="ink">
                <msink:context xmlns:msink="http://schemas.microsoft.com/ink/2010/main" type="inkWord" rotatedBoundingBox="16743,12820 17879,12585 18013,13232 16878,13468"/>
              </emma:interpretation>
              <emma:one-of disjunction-type="recognition" id="oneOf21">
                <emma:interpretation id="interp102" emma:lang="en-IE" emma:confidence="0">
                  <emma:literal>We</emma:literal>
                </emma:interpretation>
                <emma:interpretation id="interp103" emma:lang="en-IE" emma:confidence="0">
                  <emma:literal>we</emma:literal>
                </emma:interpretation>
                <emma:interpretation id="interp104" emma:lang="en-IE" emma:confidence="0">
                  <emma:literal>to</emma:literal>
                </emma:interpretation>
                <emma:interpretation id="interp105" emma:lang="en-IE" emma:confidence="0">
                  <emma:literal>he</emma:literal>
                </emma:interpretation>
                <emma:interpretation id="interp106" emma:lang="en-IE" emma:confidence="0">
                  <emma:literal>wt</emma:literal>
                </emma:interpretation>
              </emma:one-of>
            </emma:emma>
          </inkml:annotationXML>
          <inkml:trace contextRef="#ctx0" brushRef="#br0" timeOffset="48136.7528">13392 2681 7,'0'0'13,"0"0"-2,11-9-3,-11 9 0,0 0 0,5-13 0,-5 13 1,0 0 0,0 0 1,0 0-1,0 0-2,0 0 0,0 0-2,0 0-2,0 0 0,0 0-2,0 0 0,6 14 0,-7 4 1,-3 8 1,1 7 1,-1 7-1,-2 10 0,0 5 1,1 1-2,-2 2 0,1-3-1,2-6 0,-1-7-2,2-6 1,1-8-3,0-10-1,0-7-6,2-11-11,0 0-6,0 0-1,4-12 1</inkml:trace>
          <inkml:trace contextRef="#ctx0" brushRef="#br0" timeOffset="48535.7755">13413 2886 20,'-2'-19'20,"2"19"1,0 0 3,0 0-12,0 0-5,10 20-2,-6-5 1,5 0-1,-1 3 1,1-5-1,3-1-1,3-6 0,5-5-1,4-5-1,2-8 0,3-7-1,2-7-1,2-6-1,-3-6 0,1-5-1,-5-1 1,-4-1 0,-7 2 1,-4 3 0,-4 6 1,-6 3 1,-4 9-1,-1 6 1,4 16-2,-15-17-2,5 14-8,1-2-17,9 5 0,-13 2-1,13-2 1</inkml:trace>
          <inkml:trace contextRef="#ctx0" brushRef="#br0" timeOffset="49641.8392">14391 2566 38,'0'0'23,"3"-14"-1,-3 14-1,0 0-14,0 0-3,0 0-2,0 0-2,0 0 1,0 0 0,0 0 0,0 0 0,-11 10 0,11-10 1,-13 9-1,4-4 1,-2 4-2,-3 1 1,-1 2-1,-2-1 0,-5 7 1,2-1-2,-2-1 1,1 2 0,1-2 0,3-2 0,1-4 0,8 2 0,8-12 0,-8 14 0,8-14 0,0 0 1,16 14-1,-1-12 1,1 1-1,4-1 1,3 2 0,0-1-1,-2 1-1,-1 0 1,0 0-2,-5-2 0,-2 1-3,-13-3-4,14 5-12,-14-5-4,0 0 1,0 0 0</inkml:trace>
          <inkml:trace contextRef="#ctx0" brushRef="#br0" timeOffset="49912.8546">14145 2930 21,'0'0'21,"-4"16"1,4-16 3,0 0-14,17 1-2,-4-1-2,4-1 1,5 0-2,2-1-1,0 1-2,-1 1-1,0 1-2,-3 1-3,0 0-5,-3 4-15,-17-6-3,23 4-1,-23-4 2</inkml:trace>
        </inkml:traceGroup>
        <inkml:traceGroup>
          <inkml:annotationXML>
            <emma:emma xmlns:emma="http://www.w3.org/2003/04/emma" version="1.0">
              <emma:interpretation id="{78691373-3E75-4C48-AC92-600AB9AEFC47}" emma:medium="tactile" emma:mode="ink">
                <msink:context xmlns:msink="http://schemas.microsoft.com/ink/2010/main" type="inkWord" rotatedBoundingBox="18183,12858 18838,12609 19043,13147 18388,13396"/>
              </emma:interpretation>
              <emma:one-of disjunction-type="recognition" id="oneOf22">
                <emma:interpretation id="interp107" emma:lang="en-IE" emma:confidence="0">
                  <emma:literal>37</emma:literal>
                </emma:interpretation>
                <emma:interpretation id="interp108" emma:lang="en-IE" emma:confidence="0">
                  <emma:literal>73</emma:literal>
                </emma:interpretation>
                <emma:interpretation id="interp109" emma:lang="en-IE" emma:confidence="0">
                  <emma:literal>F</emma:literal>
                </emma:interpretation>
                <emma:interpretation id="interp110" emma:lang="en-IE" emma:confidence="0">
                  <emma:literal>75</emma:literal>
                </emma:interpretation>
                <emma:interpretation id="interp111" emma:lang="en-IE" emma:confidence="0">
                  <emma:literal>377</emma:literal>
                </emma:interpretation>
              </emma:one-of>
            </emma:emma>
          </inkml:annotationXML>
          <inkml:trace contextRef="#ctx0" brushRef="#br0" timeOffset="51242.9305">14736 2628 22,'6'-16'20,"4"14"1,-10 2-4,22-15-7,-3 9-4,6 2-1,2 0-1,2 2-1,-1-2-2,-3 3-1,-2-1 0,-6 2 0,-4 2 0,-13-2 1,0 0-1,-1 15 1,-12-7 1,-2 2-1,-6 1 1,-2 3-1,1 2 1,0 0-1,6 2 1,2 2-1,5-2 0,11 6 0,5-1 0,10-1-1,0 2-1,6-1 0,-2 1-1,3 0-1,-5-1 0,-6-2 0,-4-2 2,-9 1 0,-7-3 2,-2 0 0,-8-4 2,1-1-1,-3-6 1,-2-4-1,0-3-1,1-5-3,0-3-6,2-10-10,7 7-7,-3-12 2,8 8-2</inkml:trace>
          <inkml:trace contextRef="#ctx0" brushRef="#br0" timeOffset="51882.9669">15137 2819 46,'-10'-1'29,"10"1"0,0 0 0,19 1-9,2-4-15,6-2-3,8-1-5,5-3-11,6 1-15,-7-7 1,3 6-3,-11-7 2</inkml:trace>
          <inkml:trace contextRef="#ctx0" brushRef="#br0" timeOffset="51687.9564">15151 2526 41,'0'0'22,"0"0"2,0 0-9,0 0-8,14 11-3,3-7-1,3 1-1,4-2 0,4-2-1,0 1 0,-2-3 0,-4 0 0,-1 0 0,-7-1 0,-5 1 1,-9 1-1,0 0 0,0 16 1,-6-3 0,-5 7 1,1 2 0,-2 9 0,-3 5 0,2 7 1,-2 0-1,1 3 0,2-3-1,3-1-1,1-3-2,3-8-4,3-5-8,4-6-12,-2-20-3,11 11-1,-11-11 1</inkml:trace>
        </inkml:traceGroup>
        <inkml:traceGroup>
          <inkml:annotationXML>
            <emma:emma xmlns:emma="http://www.w3.org/2003/04/emma" version="1.0">
              <emma:interpretation id="{22F6C053-4917-4C05-803C-C16186C71011}" emma:medium="tactile" emma:mode="ink">
                <msink:context xmlns:msink="http://schemas.microsoft.com/ink/2010/main" type="inkWord" rotatedBoundingBox="19068,12769 19762,12796 19743,13284 19049,13257"/>
              </emma:interpretation>
              <emma:one-of disjunction-type="recognition" id="oneOf23">
                <emma:interpretation id="interp112" emma:lang="en-IE" emma:confidence="0">
                  <emma:literal>the</emma:literal>
                </emma:interpretation>
                <emma:interpretation id="interp113" emma:lang="en-IE" emma:confidence="0">
                  <emma:literal>let</emma:literal>
                </emma:interpretation>
                <emma:interpretation id="interp114" emma:lang="en-IE" emma:confidence="0">
                  <emma:literal>wt</emma:literal>
                </emma:interpretation>
                <emma:interpretation id="interp115" emma:lang="en-IE" emma:confidence="0">
                  <emma:literal>"t</emma:literal>
                </emma:interpretation>
                <emma:interpretation id="interp116" emma:lang="en-IE" emma:confidence="0">
                  <emma:literal>lit</emma:literal>
                </emma:interpretation>
              </emma:one-of>
            </emma:emma>
          </inkml:annotationXML>
          <inkml:trace contextRef="#ctx0" brushRef="#br0" timeOffset="52884.0236">16103 2628 37,'0'0'23,"0"0"2,0 0-4,0 0-10,3 26-2,-5-3-2,2 4-2,0 4 1,0 7-2,-3-1-1,5 0-1,-2-3-2,1-4-2,1-8-3,0-7-7,-2-15-14,5 13-2,-5-13 1,0 0-1</inkml:trace>
          <inkml:trace contextRef="#ctx0" brushRef="#br0" timeOffset="53048.0328">16019 2795 55,'0'0'28,"0"0"1,0 0-1,21 10-17,-1-9-13,5-1-13,3-5-11,12 5-2,-4-10 0,5 5 0</inkml:trace>
          <inkml:trace contextRef="#ctx0" brushRef="#br0" timeOffset="52385.9948">15556 2567 48,'0'0'27,"-2"-17"0,2 17-1,0 0-17,0 0-4,0 0-2,5 26-2,-5-9 0,-3 5 0,-1 5 0,0 4-1,0 2 0,-1 0 0,2 0 0,3-5 0,1 0 0,4-4 0,3-4 0,3-3-1,1-6-1,3-4-2,0-3-2,3-3-2,-4-2-5,1-4-2,1 0-3,-5-6 2,0 3 0,-3-7 2,0 2 3,-6-5 5,2 2 6,-2 2 3,-2-2 4,0 16 1,1-17 3,-1 17 2,0 0 0,2 20 1,-2-2-3,0 5-1,2 4 0,-1 3-1,3 2-3,1 0-3,1-4-7,0-10-20,9 7 0,-15-25-3,20 21 1</inkml:trace>
        </inkml:traceGroup>
        <inkml:traceGroup>
          <inkml:annotationXML>
            <emma:emma xmlns:emma="http://www.w3.org/2003/04/emma" version="1.0">
              <emma:interpretation id="{7E529519-52EF-4A24-ADFB-F2C62DD38E24}" emma:medium="tactile" emma:mode="ink">
                <msink:context xmlns:msink="http://schemas.microsoft.com/ink/2010/main" type="inkWord" rotatedBoundingBox="20020,12440 22245,12433 22248,13352 20023,13359"/>
              </emma:interpretation>
              <emma:one-of disjunction-type="recognition" id="oneOf24">
                <emma:interpretation id="interp117" emma:lang="en-IE" emma:confidence="0">
                  <emma:literal>196</emma:literal>
                </emma:interpretation>
                <emma:interpretation id="interp118" emma:lang="en-IE" emma:confidence="0">
                  <emma:literal>1.96</emma:literal>
                </emma:interpretation>
                <emma:interpretation id="interp119" emma:lang="en-IE" emma:confidence="0">
                  <emma:literal>1996</emma:literal>
                </emma:interpretation>
                <emma:interpretation id="interp120" emma:lang="en-IE" emma:confidence="0">
                  <emma:literal>".96</emma:literal>
                </emma:interpretation>
                <emma:interpretation id="interp121" emma:lang="en-IE" emma:confidence="0">
                  <emma:literal>"96</emma:literal>
                </emma:interpretation>
              </emma:one-of>
            </emma:emma>
          </inkml:annotationXML>
          <inkml:trace contextRef="#ctx0" brushRef="#br0" timeOffset="53320.0495">16520 2559 66,'-13'26'30,"13"0"0,-7 4-4,5 6-17,3 7-2,-1 2-1,5-1-4,0-1-2,2-5-3,1-2-9,0-9-10,-4-9-8,4-2-1,-8-16 1,14 5 0</inkml:trace>
          <inkml:trace contextRef="#ctx0" brushRef="#br0" timeOffset="53515.0599">16734 2758 65,'-3'-23'32,"3"23"-2,-3-16-1,3 16-17,0 0-22,2-13-19,-2 13-1,13 0-1,-13 0 0</inkml:trace>
          <inkml:trace contextRef="#ctx0" brushRef="#br0" timeOffset="54026.0898">17057 2608 28,'7'-11'25,"-6"-4"0,-1 15 2,2-16-10,-2 16-5,-1-15-5,1 15-2,-5-11-2,5 11-1,-14-6-1,3 4-1,-1 5 0,-5 2 0,-1 4 1,0 6-1,1 5 1,1 2 0,3 0 0,5 3 0,6-1 0,5-3-3,7-7 0,4-6-2,3-6-2,8-7 1,-3-5 0,3-4 0,-4-6 1,-4-1 1,-1 1 3,-5 3 2,-2 0 1,-9 17 1,0 0 1,0 0 1,-1 14 1,-7 10-1,2 9 0,-1 2-2,0 9 2,0-4-3,4 0 0,4-4-2,2-4-1,5-6-3,-1-8-6,2-7-16,6-1-5,-15-10-1,17 2 0</inkml:trace>
          <inkml:trace contextRef="#ctx0" brushRef="#br0" timeOffset="54511.1175">17312 2523 54,'0'0'27,"8"-24"1,-8 24-1,0 0-17,0 0-5,-2 24 0,-5-2-1,1 8-2,-2 6-1,-3 7 1,3 4-1,3-3-1,1 0 1,3-5-1,6-3 0,3-6 0,3-4 0,5-9-1,4-4 1,-3-3-1,4-4 1,0-4 0,-6-5 0,-1-4 1,-4-3 0,0-3 0,-9-4 1,0-2 0,-8-1-1,-2-2-1,-3 3 1,-3 0-1,-1 3 0,-4 2 0,3 4-1,2 5 1,1 3-1,2 2-6,1-3-21,11 3-2,-9 10 0,9-10 0</inkml:trace>
        </inkml:traceGroup>
        <inkml:traceGroup>
          <inkml:annotationXML>
            <emma:emma xmlns:emma="http://www.w3.org/2003/04/emma" version="1.0">
              <emma:interpretation id="{4BBCFC0D-080B-46C9-9ABF-98FA046E1E19}" emma:medium="tactile" emma:mode="ink">
                <msink:context xmlns:msink="http://schemas.microsoft.com/ink/2010/main" type="inkWord" rotatedBoundingBox="22105,12290 22338,13229 21380,13467 21146,12529"/>
              </emma:interpretation>
              <emma:one-of disjunction-type="recognition" id="oneOf25">
                <emma:interpretation id="interp122" emma:lang="en-IE" emma:confidence="0">
                  <emma:literal>Esso</emma:literal>
                </emma:interpretation>
                <emma:interpretation id="interp123" emma:lang="en-IE" emma:confidence="0">
                  <emma:literal>disso</emma:literal>
                </emma:interpretation>
                <emma:interpretation id="interp124" emma:lang="en-IE" emma:confidence="0">
                  <emma:literal>lasso</emma:literal>
                </emma:interpretation>
                <emma:interpretation id="interp125" emma:lang="en-IE" emma:confidence="0">
                  <emma:literal>basso</emma:literal>
                </emma:interpretation>
                <emma:interpretation id="interp126" emma:lang="en-IE" emma:confidence="0">
                  <emma:literal>bistro</emma:literal>
                </emma:interpretation>
              </emma:one-of>
            </emma:emma>
          </inkml:annotationXML>
          <inkml:trace contextRef="#ctx0" brushRef="#br0" timeOffset="56606.237">17713 2628 24,'0'0'22,"-11"0"1,11 0-1,0 0-10,0 0-4,0 0-2,0 0-2,0 0 0,0 0-2,11 3 0,-11-3 0,15 0-1,0 0 1,6 0-1,5-1 1,13 1 0,9 0 1,9 0 0,14 0 0,7 1-1,6-1 0,4 0 0,3 0 1,-3 1-1,-11-2-1,-9 1-2,-12 0-1,-14 1-2,-11 0-6,-16 6-16,-15-7-2,-11 6-1,-14-7 0</inkml:trace>
          <inkml:trace contextRef="#ctx0" brushRef="#br0" timeOffset="57357.2805">17872 3016 24,'0'0'22,"0"0"2,-9 8 0,9-8-12,0 15-2,0-15-3,0 20-1,0-20-3,8 20 0,-8-20-2,16 11-1,-4-11 0,0-3 0,5-6 2,0-4-3,2-4 2,-1-3-1,1-5 1,-1 0-2,-2-7 1,-1-1 0,-6 2-1,0-1 1,-6 2 1,-3 3 0,-3 6 1,-2 2 0,0 4 1,5 15-1,-9-16 0,9 16 0,0 0 0,0 0-1,14 1-1,5 3 0,8 1-3,5 0-1,8 0-2,2-3 0,7 2-1,-2-2 0,-2-2 1,-3-1 2,-3-3 3,-7 1 2,-3-2 4,-1 1 0,-7-4 1,1 3-1,-5-1 0,-3 3-2,-4-1 0,0 5 0,-10-1-1,0 0-1,0 0 1,5 15 1,-7-4-1,-1 2 0,2 3 0,-2 1 0,0 4-1,0 1-1,3 0-2,-2-1-3,6-2-11,0 1-12,-4-20 1,7 23-3,-7-23 3</inkml:trace>
          <inkml:trace contextRef="#ctx0" brushRef="#br0" timeOffset="55620.1808">17954 2247 1,'4'-10'14,"-4"10"0,0 0 0,0 0-10,1-11 0,-1 11 0,0 0 1,0 0-1,0 0 0,-6 11 0,6-11-1,-6 18 1,3-4 2,-2 3-2,1 2 0,1 1 1,2 2 0,0-1 1,3 2 0,2-5-1,4 1-2,6-8 0,2-2-3,3-5-2,-2-2-4,3-3-1,-2-2-3,-2-2-1,-1-1-2,-6-3-1,2 2 2,-11 7 2,6-16 2,-6 16 5,2-16 3,-2 16 2,0 0 4,0 0 2,0 0 2,0 0 1,-10 9 0,12 3-1,-4 4-3,4-1 0,1-1-2,1 2-4,1-3-6,-5-13-16,17 22 0,-17-22-1,20 10 0</inkml:trace>
          <inkml:trace contextRef="#ctx0" brushRef="#br0" timeOffset="57882.3106">18265 2907 27,'0'0'24,"-6"-17"2,6 17 2,0 0-9,0 0-10,0 0-1,4-13-2,-4 13-1,-10 2-1,0 0-2,-4 2 0,0 1-1,-4 1-1,2 3 1,-1-1 0,5 0 0,-1 1-1,13-9 1,-11 15-1,11-15-1,8 15-2,2-9-1,7 2-2,0 0-1,3 2 0,1-3-1,0 7 0,-1-4 3,-5 2 1,-3 2 2,-6-1 3,-6 2 3,-4-4 0,-5 2 2,-4-4 0,-4 1 0,-1-4-2,-3-2 0,-1-1-3,2-2-3,1-2-13,6 1-11,-2-7-1,15 7 1,-13-15-1</inkml:trace>
          <inkml:trace contextRef="#ctx0" brushRef="#br0" timeOffset="56094.2082">18430 2241 17,'8'-16'22,"-8"16"1,0 0 1,2-11-9,-2 11-6,0 0-2,-10 1-3,10-1-2,-15 4 0,5-1-2,-3 2 0,1 0 0,-3 2 1,-1 0-1,1 1 1,2-1 0,2 2-1,11-9 1,-10 16-1,10-16-1,11 17-2,3-5-1,5-2 0,0 2 0,2 0-1,1 0 2,-4 1-1,-4-1 4,-4 2 1,-6-2 2,-4 4 0,-6-5 2,-3 0-1,-8-1 0,1 0 0,-4-1-1,2-4-3,0-1-10,5 2-13,-4-7-2,6 3 1,-1-7-1</inkml:trace>
          <inkml:trace contextRef="#ctx0" brushRef="#br0" timeOffset="58243.3312">18457 2935 73,'0'0'30,"-16"-12"0,16 12-3,-12 13-20,1-1-3,5 6-2,-1 3 0,3 3-1,5-1 0,4-3-1,6 0-1,3-7-2,4-5 0,2-8-1,4-6 2,-4-8-2,-3-2 2,-5-5 0,-6-3 1,-5 2 1,-4-2 2,-5 4 0,-5 3-2,2 2-1,-3 3-12,14 12-14,-21-10-1,21 10-2,-18 0 1</inkml:trace>
        </inkml:traceGroup>
      </inkml:traceGroup>
      <inkml:traceGroup>
        <inkml:annotationXML>
          <emma:emma xmlns:emma="http://www.w3.org/2003/04/emma" version="1.0">
            <emma:interpretation id="{1F9C7C71-8E9D-4DA8-A4CC-172F65FA3818}" emma:medium="tactile" emma:mode="ink">
              <msink:context xmlns:msink="http://schemas.microsoft.com/ink/2010/main" type="line" rotatedBoundingBox="8977,13722 23185,13855 23174,14985 8967,14853"/>
            </emma:interpretation>
          </emma:emma>
        </inkml:annotationXML>
        <inkml:traceGroup>
          <inkml:annotationXML>
            <emma:emma xmlns:emma="http://www.w3.org/2003/04/emma" version="1.0">
              <emma:interpretation id="{A1131B19-329F-4E2E-953E-B69C80E4539D}" emma:medium="tactile" emma:mode="ink">
                <msink:context xmlns:msink="http://schemas.microsoft.com/ink/2010/main" type="inkWord" rotatedBoundingBox="8975,13949 9993,13959 9986,14696 8968,14687"/>
              </emma:interpretation>
              <emma:one-of disjunction-type="recognition" id="oneOf26">
                <emma:interpretation id="interp127" emma:lang="en-IE" emma:confidence="0">
                  <emma:literal>950/0</emma:literal>
                </emma:interpretation>
                <emma:interpretation id="interp128" emma:lang="en-IE" emma:confidence="0">
                  <emma:literal>95%</emma:literal>
                </emma:interpretation>
                <emma:interpretation id="interp129" emma:lang="en-IE" emma:confidence="0">
                  <emma:literal>95/0</emma:literal>
                </emma:interpretation>
                <emma:interpretation id="interp130" emma:lang="en-IE" emma:confidence="0">
                  <emma:literal>95010</emma:literal>
                </emma:interpretation>
                <emma:interpretation id="interp131" emma:lang="en-IE" emma:confidence="0">
                  <emma:literal>95o/0</emma:literal>
                </emma:interpretation>
              </emma:one-of>
            </emma:emma>
          </inkml:annotationXML>
          <inkml:trace contextRef="#ctx0" brushRef="#br3" timeOffset="87241.9899">5631 3911 14,'2'-16'13,"-2"16"0,0 0-1,4-15 0,-4 15-1,0 0 0,-4-14-2,4 14-1,0 0-1,-12-11-2,12 11 0,-15-5-2,15 5-1,-17-3 0,5 5-1,0-1-1,-2 3 0,-1-1 0,-1 3 0,2 6 0,-2 1 0,5 5 1,-2 4-1,4 2 0,4 1 1,2 0-1,7-2 1,2-1-1,5-8 0,4-5-1,0-6 0,7-7-1,-1-6-1,2-6 1,0-4 0,-4-3-1,-1-3 1,-2 0 1,-1 1 1,-5 5 0,-3 4 0,-3 5 2,-4 11 0,0 0 0,0 19 1,-3 4 0,-2 12 0,1 6 1,1 8-1,-2 2-1,3 2 0,0-4-1,2-8 0,3-2 0,1-11-2,0-8-5,-4-20-11,13 6-8,-1-12-3,-5-14 1,6 0 0</inkml:trace>
          <inkml:trace contextRef="#ctx0" brushRef="#br3" timeOffset="87792.0214">5957 3832 14,'0'0'19,"0"0"0,-6-11-5,6 11-8,-11-2-1,11 2-2,-14 2 0,14-2 2,-20 10-3,8-2 1,-1 0-1,-2 4 0,-1-1 0,0 2 0,2 2-1,-2-1 0,4 2-1,4-2 0,-1 1 1,6-1-1,4-2 1,3 2 0,7-2-1,4 2 1,5 2-1,2 1 0,2 2-1,-2 4 0,0 0 0,-1 1 0,-5 1 1,-7 0-1,-5-2 1,-5-3 1,-5 0 0,-7-2 0,-1-6 1,-4-2 1,-4-5-2,1-5 1,-1-5-1,0-5 0,3-4-5,5 2-14,-2-9-7,11 5 2,-2-8-1</inkml:trace>
          <inkml:trace contextRef="#ctx0" brushRef="#br3" timeOffset="88198.0441">6135 3922 11,'7'-10'21,"-12"-7"-1,5 5-2,-2 1-9,2 11 0,-8-11-4,8 11 0,-10 6-1,10-6 0,-14 26-1,7-6 0,0 3 0,2 0 0,3 1-1,2-5 0,7-4-1,3-7-2,3-8-1,5-6 0,2-6-1,0-5 1,-4-5-1,0 0 1,-7-2-1,-3 2 3,-6 3 0,-4 3 0,-6 3 0,0 5 0,-1 3 1,0 5-6,11 0-13,-21 5-5,21-5 1,-9 8-1</inkml:trace>
          <inkml:trace contextRef="#ctx0" brushRef="#br3" timeOffset="88430.0567">6328 3743 42,'0'0'29,"12"-5"2,-12 5-3,1 18-16,-6 2-2,-1 13-2,-6 8-2,-1 11 1,-2 9-5,-4 5 0,-2 4-2,2 2-1,4 0-10,-2-3-11,3-12-9,9-7-2,0-19 2,8-7-1</inkml:trace>
          <inkml:trace contextRef="#ctx0" brushRef="#br3" timeOffset="88755.0764">6340 4242 39,'0'0'26,"-3"17"0,-5-3-2,1 7-14,4 3-4,2 0-1,4-2-1,5-5-2,4-5-1,4-7 0,5-5-3,-1-9 1,1-6 0,-2-1-2,-6-5 1,-3-2-2,-7 2 2,-4 2 0,-7 3 1,-4 5 1,-4 1 0,2 6 1,0 3 0,2 2-12,12-1-13,-9 8-1,9-8 0,18 3-1</inkml:trace>
        </inkml:traceGroup>
        <inkml:traceGroup>
          <inkml:annotationXML>
            <emma:emma xmlns:emma="http://www.w3.org/2003/04/emma" version="1.0">
              <emma:interpretation id="{E5488907-AA17-4924-B194-994162B02FAF}" emma:medium="tactile" emma:mode="ink">
                <msink:context xmlns:msink="http://schemas.microsoft.com/ink/2010/main" type="inkWord" rotatedBoundingBox="10542,13963 11150,13969 11144,14611 10536,14605"/>
              </emma:interpretation>
              <emma:one-of disjunction-type="recognition" id="oneOf27">
                <emma:interpretation id="interp132" emma:lang="en-IE" emma:confidence="0">
                  <emma:literal>of</emma:literal>
                </emma:interpretation>
                <emma:interpretation id="interp133" emma:lang="en-IE" emma:confidence="0">
                  <emma:literal>Of</emma:literal>
                </emma:interpretation>
                <emma:interpretation id="interp134" emma:lang="en-IE" emma:confidence="0">
                  <emma:literal>ot</emma:literal>
                </emma:interpretation>
                <emma:interpretation id="interp135" emma:lang="en-IE" emma:confidence="0">
                  <emma:literal>0f</emma:literal>
                </emma:interpretation>
              </emma:one-of>
            </emma:emma>
          </inkml:annotationXML>
          <inkml:trace contextRef="#ctx0" brushRef="#br3" timeOffset="117545.7231">7071 4171 17,'0'0'24,"0"0"0,0 0 2,0 0-13,0 0-4,-9 5-3,9-5-3,-4 11 0,4-11-2,-11 23 0,3-8 0,2 3-2,-2 5 2,2-1-1,1 3 0,4-3 0,3-4 0,4 0 0,5-8-1,4-5 2,4-5-2,2-7 2,1-4 1,-2-7-1,0-2 0,-4-3 0,-4-1 0,-5-1 0,-5 4 1,-6 4 0,-4 2-1,-5 2 1,0 4 0,-4 4 0,1 5 0,0 2-3,3-2-6,1 0-15,12 0-5,-10 6-1,10-6 0</inkml:trace>
          <inkml:trace contextRef="#ctx0" brushRef="#br3" timeOffset="118096.7546">7345 4135 53,'0'0'28,"0"0"2,22 2-1,1-4-19,3-3-16,11 0-20,-1-10-1,9 3-2,-7-10 0</inkml:trace>
          <inkml:trace contextRef="#ctx0" brushRef="#br3" timeOffset="117929.7451">7626 3790 32,'0'0'24,"-11"-20"0,11 20-3,-13-11-12,4 6-2,0 2-2,-3 1-1,3 3-1,-3 3-1,0 5-1,-1 6-1,0 6 1,0 10-1,0 9 1,2 10 0,-1 9-1,5 4 1,3-1-1,3-2 0,2-4 0,6-8-4,-1-7-3,3-12-9,1-5-8,-10-24-4,13 13 2,-13-13 1</inkml:trace>
        </inkml:traceGroup>
        <inkml:traceGroup>
          <inkml:annotationXML>
            <emma:emma xmlns:emma="http://www.w3.org/2003/04/emma" version="1.0">
              <emma:interpretation id="{302380E4-E6D3-4A6D-9625-6C6B8F787F31}" emma:medium="tactile" emma:mode="ink">
                <msink:context xmlns:msink="http://schemas.microsoft.com/ink/2010/main" type="inkWord" rotatedBoundingBox="11789,14020 12571,14027 12565,14597 11784,14589"/>
              </emma:interpretation>
              <emma:one-of disjunction-type="recognition" id="oneOf28">
                <emma:interpretation id="interp136" emma:lang="en-IE" emma:confidence="0">
                  <emma:literal>all</emma:literal>
                </emma:interpretation>
                <emma:interpretation id="interp137" emma:lang="en-IE" emma:confidence="0">
                  <emma:literal>ad</emma:literal>
                </emma:interpretation>
                <emma:interpretation id="interp138" emma:lang="en-IE" emma:confidence="0">
                  <emma:literal>alt</emma:literal>
                </emma:interpretation>
                <emma:interpretation id="interp139" emma:lang="en-IE" emma:confidence="0">
                  <emma:literal>cell</emma:literal>
                </emma:interpretation>
                <emma:interpretation id="interp140" emma:lang="en-IE" emma:confidence="0">
                  <emma:literal>atl</emma:literal>
                </emma:interpretation>
              </emma:one-of>
            </emma:emma>
          </inkml:annotationXML>
          <inkml:trace contextRef="#ctx0" brushRef="#br3" timeOffset="122200.9894">8418 4176 0,'0'0'19,"0"0"-1,0 0 0,-4-11-7,4 11-2,0 0-1,0 0-1,-8-10-2,8 10-1,-12-4-1,12 4-1,-13-1-1,13 1 0,-18 2-1,8 2 1,-2 1-1,0 4-1,-1 2 2,1 3-1,-1 3 0,3 1 1,1 3-1,2-1 0,3 1 1,4 0-1,4-4-1,5 0 1,4-9 0,5-4 0,3-5 0,5-7 1,-1-3-2,0-8 1,-1-2 0,0-4-1,-7 0 1,-5 1-1,-2 1 1,-4 2 0,-5 4 2,0 2-1,-1 15 2,0 0-1,0 0 0,-11 21 0,9 1 0,0 3-1,0 5-1,4 1 0,2-4 0,5 0 0,-1-9 0,8-8 0,0-5 1,5-8 0,2-6-1,-1-7 1,0-4 0,0-8 0,-1-2 0,2-1 0,-3-5-1,-4-4 0,-1-2 1,-3-3 0,0 3 1,-3-2 0,-2 6 0,-4 4 1,-2 5-1,-1 5 2,0 7-2,-2 6 0,2 11 0,0 0 0,-10 30-1,7 2 1,-1 12-1,0 13-1,1 7 0,3 2-1,1-2 1,5-4-1,2-9-1,2-7 1,5-18 0,0-15 0,6-11 2,2-11 0,-2-10-1,1-10 0,0-9 1,2-7-1,-4-4 0,-5-3 0,-1-1-1,-5 3 1,-1 2 0,-4 4 0,-3 10 0,-2 5 1,-1 7 0,1 5 0,1 19 0,0 0 0,-12 9 0,7 19 0,3 5 0,0 16 0,1 4-1,0 12 0,2-3 0,2-2 0,2-6 0,-1-11-2,3-5-1,2-6-8,-1-13-14,-8-19-4,15 15 1,-15-15 0</inkml:trace>
        </inkml:traceGroup>
        <inkml:traceGroup>
          <inkml:annotationXML>
            <emma:emma xmlns:emma="http://www.w3.org/2003/04/emma" version="1.0">
              <emma:interpretation id="{E9CBFCD0-15C9-47A8-9B79-C01DF1E96EE2}" emma:medium="tactile" emma:mode="ink">
                <msink:context xmlns:msink="http://schemas.microsoft.com/ink/2010/main" type="inkWord" rotatedBoundingBox="13296,13915 15373,13934 15366,14657 13289,14638"/>
              </emma:interpretation>
              <emma:one-of disjunction-type="recognition" id="oneOf29">
                <emma:interpretation id="interp141" emma:lang="en-IE" emma:confidence="0">
                  <emma:literal>intervals</emma:literal>
                </emma:interpretation>
                <emma:interpretation id="interp142" emma:lang="en-IE" emma:confidence="0">
                  <emma:literal>internals</emma:literal>
                </emma:interpretation>
                <emma:interpretation id="interp143" emma:lang="en-IE" emma:confidence="0">
                  <emma:literal>interval,</emma:literal>
                </emma:interpretation>
                <emma:interpretation id="interp144" emma:lang="en-IE" emma:confidence="0">
                  <emma:literal>interval'</emma:literal>
                </emma:interpretation>
                <emma:interpretation id="interp145" emma:lang="en-IE" emma:confidence="0">
                  <emma:literal>interval"</emma:literal>
                </emma:interpretation>
              </emma:one-of>
            </emma:emma>
          </inkml:annotationXML>
          <inkml:trace contextRef="#ctx0" brushRef="#br3" timeOffset="127531.2939">9789 3936 55,'-8'-18'28,"8"18"1,-11-5-3,11 5-25,0 0-23,0 0-4,11 25-3,-2-14 0</inkml:trace>
          <inkml:trace contextRef="#ctx0" brushRef="#br3" timeOffset="127375.2854">9793 4147 16,'0'0'17,"-7"-15"-1,7 15-6,0 0-4,0 0 0,0 0 1,0 13 0,2-1-2,-1 3 1,-2 5-1,1 1 0,0 2 0,-2 0-2,2-1-2,-3-4-2,3-3-6,0-15-13,3 14-4,-3-14 1,0 0 0</inkml:trace>
          <inkml:trace contextRef="#ctx0" brushRef="#br3" timeOffset="127900.3154">9948 4174 72,'0'0'32,"-4"11"-2,4-11-1,-10 2-22,10-2-3,0 0-1,0 0-2,0 0 0,0 0 0,9 1 0,-9-1-1,0 0 1,13-13-1,-8 2 0,3-4 0,2-3 0,0 2 0,4-3 0,0 4-1,3 3 0,-2 4 1,2 10 0,-3 6 0,0 7 0,-3 7 0,-2 4 0,-1 2 1,-3 5-1,-2-2 0,-2-1-2,-3-4-6,1-4-19,1 2-2,0-24-3,-6 21 1</inkml:trace>
          <inkml:trace contextRef="#ctx0" brushRef="#br3" timeOffset="128390.343">10201 4074 44,'0'0'29,"-13"-1"0,13 1-1,16-8-9,2-4-14,11-2-1,9-6-3,2-1-3,8-1-6,1-1-13,-9 1-7,2 7-2,-14 0 2</inkml:trace>
          <inkml:trace contextRef="#ctx0" brushRef="#br3" timeOffset="128193.3319">10286 3810 45,'0'0'25,"1"-11"2,-1 11-4,4 23-16,-6 6-1,2 15-2,-1 12-2,-1 11-3,-4 9-2,0 2-2,2-4-1,-3-10-1,3-9-10,3-12-10,-4-28 2,5-15 2,0 0 2</inkml:trace>
          <inkml:trace contextRef="#ctx0" brushRef="#br3" timeOffset="129164.3877">10396 4242 42,'0'0'27,"1"19"1,-1-19-1,11-2-8,0 0-16,3-6 0,6-1-1,-3-4-1,4-3 0,-2-3-1,-2-3 0,-1-2 0,-4 2 1,-5-2-1,-4 2 0,-2 0-1,-4 3 0,-4 5 0,-4 4-1,-3 7 1,-3 6 0,-2 11 1,0 8 0,-1 5 1,3 8 0,4 1 1,5 2 0,6-3 0,8-6-1,8-6-2,4-8 0,6-8-1,1-5 0,3-5 0,-3-3-1,2-2 2,-6 0-1,-1-1 2,-8 3 1,0 2 0,-12 4 0,9-5 0,-9 5 0,0 0 0,0 0 0,-6-11-1,6 11 0,-8-24 0,6 4-1,2-5 1,0-3-1,4 0 0,4-3 1,4 4-1,5 2 1,3 6 1,2 5 0,0 8-1,3 4 1,-2 4-1,-2 6 1,-8 2-1,-3 5 1,-5 3-1,-7 5 0,-4-1-1,-6 3 1,-3-1-1,-3-2 1,-1-1 0,3-3-1,3-6 1,1-2 0,12-10 1,-9 14 0,9-14 0,8 11 0,-8-11 0,17 14-1,-4-7-2,1-2-7,0-4-14,3 6-5,-3-10 0,4 4 0</inkml:trace>
          <inkml:trace contextRef="#ctx0" brushRef="#br3" timeOffset="129435.4027">10920 4140 64,'0'0'30,"0"0"0,-1 25-2,2-7-19,1 1-4,3 1-1,1 0-2,6-1-1,1-6 0,2-4 0,2-6-1,2-6-1,0-4 0,-3-6-1,-1-3-1,-5-5 0,-2 2-1,-4-6-2,-1 4-3,-9-1-4,2 0-12,3 11-5,-8-4 2,9 15 1</inkml:trace>
          <inkml:trace contextRef="#ctx0" brushRef="#br3" timeOffset="130036.4371">11226 4171 59,'9'-6'31,"2"2"0,-11 4-6,6-14-12,-6 14-2,0 0-4,0 0-3,-16 5-1,4 12-2,-4 1-1,-2 3 0,4 3-1,0 1 1,4-5-2,4-3 0,8-4-3,-2-13-4,18 5-1,-5-13-2,5-2-2,-2-7 1,3-2 1,-4-2 3,-2 4 4,-3 2 3,-10 15 5,11-14 2,-11 14 2,6 12 1,-4 2-1,2 4-1,0 1 0,5 1-2,2-5-2,1-2 0,5-7 0,3-6-1,1-6-1,1-5 1,-1-8-1,0-9 0,-4-6-1,1-9 0,-3-9 0,-3-5 1,-2-7 1,1-2 0,-6 4 1,1 6 3,-3 7 0,-1 17 1,-3 15 1,1 17 1,-8 22-1,5 15-1,-3 13 0,3 14-3,-1 5 1,5 7-2,2-5-1,4-6-3,4-6-6,0-17-11,4-12-16,8-10 1,-2-19-1,3-5 1</inkml:trace>
          <inkml:trace contextRef="#ctx0" brushRef="#br3" timeOffset="130359.4556">11777 4038 52,'-9'-20'28,"9"20"1,-16-18-6,1 15-12,5 8-4,-5 2-2,6 7-1,-6 5-1,7 4-1,3 2-1,5 1-1,4-2-1,8-3 0,4-1-1,5-3 0,3-3-1,0-3 0,-1 1 1,-2-3 0,-5 1 1,-8 2 1,-8-12 0,-3 21 0,-8-12 0,-6-1 1,-6-2-1,0-2 0,-2-3-4,-1-1-19,-1-8-4,9 2-1,-3-11 1</inkml:trace>
        </inkml:traceGroup>
        <inkml:traceGroup>
          <inkml:annotationXML>
            <emma:emma xmlns:emma="http://www.w3.org/2003/04/emma" version="1.0">
              <emma:interpretation id="{AD948CA5-19F6-4FF7-BD77-4BE981B56474}" emma:medium="tactile" emma:mode="ink">
                <msink:context xmlns:msink="http://schemas.microsoft.com/ink/2010/main" type="inkWord" rotatedBoundingBox="16024,13788 19121,13817 19113,14657 16016,14628"/>
              </emma:interpretation>
              <emma:one-of disjunction-type="recognition" id="oneOf30">
                <emma:interpretation id="interp146" emma:lang="en-IE" emma:confidence="0">
                  <emma:literal>constructed</emma:literal>
                </emma:interpretation>
                <emma:interpretation id="interp147" emma:lang="en-IE" emma:confidence="0">
                  <emma:literal>Constructed</emma:literal>
                </emma:interpretation>
                <emma:interpretation id="interp148" emma:lang="en-IE" emma:confidence="0">
                  <emma:literal>constricted</emma:literal>
                </emma:interpretation>
                <emma:interpretation id="interp149" emma:lang="en-IE" emma:confidence="0">
                  <emma:literal>construct-ed</emma:literal>
                </emma:interpretation>
                <emma:interpretation id="interp150" emma:lang="en-IE" emma:confidence="0">
                  <emma:literal>construct-ecl</emma:literal>
                </emma:interpretation>
              </emma:one-of>
            </emma:emma>
          </inkml:annotationXML>
          <inkml:trace contextRef="#ctx0" brushRef="#br3" timeOffset="131029.4937">12639 4065 8,'0'0'20,"0"0"2,-10 1-2,0 1-4,10-2-5,-20 1-1,9 4-1,-2 4 0,-7 6-1,6 4-1,-2 6 1,4 5-1,-1 1-1,7 4-1,6-1-3,7-5-3,8-3-8,3-9-12,2-11-8,9 1-2,-2-14 0,2 2 1</inkml:trace>
          <inkml:trace contextRef="#ctx0" brushRef="#br3" timeOffset="131322.5102">12737 4191 35,'4'-11'27,"-9"-4"1,5 15-1,0 0-11,-15 11-6,11 6-2,-3 6-4,4 4-1,3 4-1,3-2-1,9-2 0,4-8 0,6-6-2,2-10 0,1-6-1,-1-6 0,-1-7 0,-6-6 0,-6-1 0,-6 0 1,-6 2 0,-3 1 0,-5 3 1,-7 2 0,3 5 0,-2 4-3,-2 3-9,6 8-15,-4-5-1,15 0 1,-18 13-1</inkml:trace>
          <inkml:trace contextRef="#ctx0" brushRef="#br3" timeOffset="131622.5273">12948 4281 42,'0'0'28,"17"11"2,-17-11-1,0 0-16,0 0-4,0 0-3,8 11-1,-8-11-2,0 0-1,15-20-1,-5 3-2,3-3 0,3-3-1,5 2 0,-4 1-1,4 5 0,-2 5 1,-2 9 0,-2 9 1,-4 6 1,-2 8 0,-5 3 0,-2 1-2,-1 5-7,-4-4-12,0-4-5,6 0-4,-3-23 2</inkml:trace>
          <inkml:trace contextRef="#ctx0" brushRef="#br3" timeOffset="131984.5482">13438 4152 51,'0'0'29,"-17"-26"2,6 16-3,-7 2-16,-3 0-4,2 4-4,-1 4-3,1 5 0,4 4-1,3 3-1,6 5 0,5 0-2,5 4 0,5-2 0,7 1-1,4-4 1,2 3-1,-1-3 0,0 0 2,-4 0 0,-5 3 1,-3-2 0,-9 1 1,-9-1 1,-3-1 0,-5-2 0,-3-4 0,0-5-2,0-4-6,2-1-18,-1-15-2,8 3 1,-1-9 0</inkml:trace>
          <inkml:trace contextRef="#ctx0" brushRef="#br3" timeOffset="132714.5903">13594 4005 66,'0'0'31,"0"0"-2,12 2 1,7-5-24,3-4-2,11 0-2,2-1-2,2-3-7,-2-1-13,2 6-9,-11-3-2,-3 12 1,-15-1 0</inkml:trace>
          <inkml:trace contextRef="#ctx0" brushRef="#br3" timeOffset="132487.5776">13695 3769 17,'-10'-19'19,"10"19"-2,0 0-5,0 0 0,-11 1 0,10 19-3,2 13 0,-2 8-2,1 12 0,-3 6 0,3 8-2,-2 2-4,1-6-1,1-2-5,0-14-11,-3-15-9,7-6-2,-4-26 1,0 0 0</inkml:trace>
          <inkml:trace contextRef="#ctx0" brushRef="#br3" timeOffset="133396.6293">13774 4221 37,'-11'19'26,"7"0"2,0-7-3,4-12-14,-1 17-1,1-17-2,0 0-3,9-12-1,-3-3-2,1-8 0,4-4-1,1-7 0,1-4-2,3 0 0,0 3 1,0 6-1,1 4 1,-2 10-1,-1 6 1,-2 10 0,0 8-1,-4 5 0,-4 3-3,0 3-3,-4 4-7,-5-2-9,1 5-1,-9-3 2,4 2 3,-4 2 4,2-3 4,1-4 4,4 0 9,4-1 9,2-9 1,9 3-1,2-9-2,8-3-3,3-4-1,4-7-3,0-3 1,3-5-2,-2-4-1,-3-1 0,-4-4 0,-1 1 3,-7 0 1,-3 4 2,-3 2 1,-5 8 1,-1 11 1,0 0 1,-15 12 0,6 7-3,2 7 0,0 1-3,1 5 1,4-6-2,2-1-1,6-7-1,2-5 0,5-10-1,4-5-2,4-8-1,-3-6-3,4-5-1,-3-5 0,-1-1 0,-6 1 0,-1 4 2,-7 3 1,-4 19 4,5-11 3,-5 11 2,-7 22-1,1 0 1,4 5 0,-3-1-1,4 3-4,3-3-9,6 0-16,-2-14-1,14 1-1,-3-13 1</inkml:trace>
          <inkml:trace contextRef="#ctx0" brushRef="#br3" timeOffset="133809.6533">14529 4125 55,'-20'-5'31,"4"14"-2,-3 1 2,3 6-20,1 9-5,3 1-1,5 5 0,4-2-2,6-2-2,6-7-1,5-5 0,8-9-1,3-5 1,3-8-1,1-8 0,1-6 1,-1-9-1,-1-5 0,0-7 0,-5-9 0,-1-5-1,-1-3 2,-5-2-1,-3 3 0,-1 4 1,-4 9 0,0 13 1,-7 14 2,-1 18-1,-7 13 0,0 16 0,0 13 0,-1 16 0,-1 8-2,-1 7-5,4 5-10,0-2-5,0-8-9,7-5-3,-2-16-1,6-11 2</inkml:trace>
          <inkml:trace contextRef="#ctx0" brushRef="#br3" timeOffset="134013.6643">14708 4076 66,'-7'-11'32,"7"11"0,7-10 0,6 4-18,10 1-8,8 0-3,7-4-5,4 7-7,3-2-20,1-5-2,0 8-2,-10-3 1</inkml:trace>
          <inkml:trace contextRef="#ctx0" brushRef="#br3" timeOffset="134456.6903">15004 4243 44,'0'0'24,"0"0"2,9-7-4,4-1-16,5-2-2,3 0-2,-3-2-1,2-1 1,-3-1 2,-2 0 0,-4 0 1,-2 2 0,-7-2 1,-2 14 0,-3-21 0,3 21 0,-6-18-2,6 18-2,0 0 0,-13-12-1,13 12-1,-13-5-1,13 5 0,-20-5 0,10 5 0,-4 2-1,2 1 0,-4 2 1,3 4 0,-3 6 1,4 6-1,-1 4 1,4 3 1,3 2 0,2 1 1,7-1-1,3-4 1,6-3 0,7-6-3,4-7-8,3-9-21,7-1-1,-5-10-1,5 3 1</inkml:trace>
          <inkml:trace contextRef="#ctx0" brushRef="#br3" timeOffset="135006.7219">15375 4154 42,'9'-7'24,"-5"-8"2,5 4-6,-9 11-13,8-17-1,-8 17-2,0 0-1,1-11-2,-1 11-1,-12 5-1,1 1-1,-2 1 1,-3 6 0,-2 3 0,-2 1 1,0 7 1,6-2-1,1 2 2,6-2 0,6-3 0,5-4 0,8-5 1,5-7-2,4-8 1,3-8 0,-3-4-1,3-9 1,1-6-2,-2-9 1,-2-7-2,-3-7 0,1-11-1,-1-6 0,-4 0 1,0 2-1,-4 6 3,-2 7 0,-3 18 3,-5 17 2,0 22 4,-13 20 1,5 22-3,-5 14 1,4 14-2,-2 7 0,2 7-3,4-3-1,7-8-5,8-4-9,5-13-24,5-19 1,5-8-1,3-17-1</inkml:trace>
        </inkml:traceGroup>
        <inkml:traceGroup>
          <inkml:annotationXML>
            <emma:emma xmlns:emma="http://www.w3.org/2003/04/emma" version="1.0">
              <emma:interpretation id="{247F4139-75E0-42D6-A40F-4D76544AE355}" emma:medium="tactile" emma:mode="ink">
                <msink:context xmlns:msink="http://schemas.microsoft.com/ink/2010/main" type="inkWord" rotatedBoundingBox="19580,14135 19983,14139 19979,14559 19577,14555"/>
              </emma:interpretation>
              <emma:one-of disjunction-type="recognition" id="oneOf31">
                <emma:interpretation id="interp151" emma:lang="en-IE" emma:confidence="0">
                  <emma:literal>in</emma:literal>
                </emma:interpretation>
                <emma:interpretation id="interp152" emma:lang="en-IE" emma:confidence="0">
                  <emma:literal>'in</emma:literal>
                </emma:interpretation>
                <emma:interpretation id="interp153" emma:lang="en-IE" emma:confidence="0">
                  <emma:literal>"in</emma:literal>
                </emma:interpretation>
                <emma:interpretation id="interp154" emma:lang="en-IE" emma:confidence="0">
                  <emma:literal>'n</emma:literal>
                </emma:interpretation>
                <emma:interpretation id="interp155" emma:lang="en-IE" emma:confidence="0">
                  <emma:literal>ir</emma:literal>
                </emma:interpretation>
              </emma:one-of>
            </emma:emma>
          </inkml:annotationXML>
          <inkml:trace contextRef="#ctx0" brushRef="#br3" timeOffset="135429.7461">16057 4105 22,'3'16'25,"-7"-5"2,5 8 0,-2 0-10,0 1-5,2 1-1,-3-2-3,3 0-2,-1-2-4,0-4-7,0-13-14,6 17-9,-6-17-1,0 0 1,6-20-1</inkml:trace>
          <inkml:trace contextRef="#ctx0" brushRef="#br3" timeOffset="135577.7543">16113 3936 55,'0'0'28,"-1"-20"-1,1 20-1,0 0-21,8 13-18,1 10-13,-1-3-2,4 13 1,-5 2 1</inkml:trace>
          <inkml:trace contextRef="#ctx0" brushRef="#br3" timeOffset="135802.7675">16200 4266 72,'10'0'31,"-10"-19"-2,9-2-2,1-5-21,1-3-3,6-1-1,2 4-2,1 2 0,2 7 0,0 11 0,-3 9 0,-2 9 0,-1 9 1,-3 7 0,-2 6-1,-1 1-1,-2 2-9,0 2-19,-4-13 1,3-1-3,-4-14 1</inkml:trace>
        </inkml:traceGroup>
        <inkml:traceGroup>
          <inkml:annotationXML>
            <emma:emma xmlns:emma="http://www.w3.org/2003/04/emma" version="1.0">
              <emma:interpretation id="{F4F83230-58DE-41EF-AE1A-B4F9FEE64F86}" emma:medium="tactile" emma:mode="ink">
                <msink:context xmlns:msink="http://schemas.microsoft.com/ink/2010/main" type="inkWord" rotatedBoundingBox="20623,14044 21515,14052 21510,14566 20618,14558"/>
              </emma:interpretation>
              <emma:one-of disjunction-type="recognition" id="oneOf32">
                <emma:interpretation id="interp156" emma:lang="en-IE" emma:confidence="0">
                  <emma:literal>this</emma:literal>
                </emma:interpretation>
                <emma:interpretation id="interp157" emma:lang="en-IE" emma:confidence="0">
                  <emma:literal>This</emma:literal>
                </emma:interpretation>
                <emma:interpretation id="interp158" emma:lang="en-IE" emma:confidence="0">
                  <emma:literal>Ris</emma:literal>
                </emma:interpretation>
                <emma:interpretation id="interp159" emma:lang="en-IE" emma:confidence="0">
                  <emma:literal>thi5</emma:literal>
                </emma:interpretation>
                <emma:interpretation id="interp160" emma:lang="en-IE" emma:confidence="0">
                  <emma:literal>thx</emma:literal>
                </emma:interpretation>
              </emma:one-of>
            </emma:emma>
          </inkml:annotationXML>
          <inkml:trace contextRef="#ctx0" brushRef="#br3" timeOffset="136373.7999">17131 3825 34,'0'0'21,"0"0"0,0 0 1,0 0-12,3 12-2,-2 6 0,-2 8-1,1 9 0,-4 6 1,-1 6-1,-1 5-1,1 1-2,-1-2-1,1-4-1,0-7-2,2-13-5,6-4-6,2-8-16,-5-15-2,9 0-1,-5-15 1</inkml:trace>
          <inkml:trace contextRef="#ctx0" brushRef="#br3" timeOffset="136961.8329">17127 4019 52,'-5'-20'29,"10"4"0,-1-5 0,4-3-16,6 4-5,4-2-3,6 2-2,1-1-1,3 6 0,-2 4 0,1 8 0,-7 7 1,-3 10 0,-10 8 1,-2 13-1,-10 2 0,-3 9 0,-4 3-1,-4 2-1,3 0-2,-2-6-1,5-3-2,1-13 1,9-4-2,0-25-1,15 12-1,-3-22 0,10-6 3,-3-5 1,6 0 0,-4 1 1,1 6 2,-5 8 2,-5 7 0,-2 10 1,-7 5 0,3 7 1,-4-1-1,2 2 1,-1-3-2,6-5 0,1-7 0,5-5-1,2-9-1,2-5 0,0-8-1,-2-4-1,0-2 1,-1-1 0,-3 3 0,-5-1-1,-1 10 2,-7 13-1,0 0 2,0 0-1,0 18 0,-4 4 1,1 0-1,-1 3 1,2 0-2,0-3-6,4-3-9,2-3-14,-4-16 1,13 9-1,-13-9 0</inkml:trace>
          <inkml:trace contextRef="#ctx0" brushRef="#br3" timeOffset="137111.8423">17684 3973 70,'-10'-22'32,"4"9"-2,-4 1-1,10 12-25,0 0-29,-10 2-3,10-2-3,14 18 0</inkml:trace>
          <inkml:trace contextRef="#ctx0" brushRef="#br3" timeOffset="137434.8603">17911 4039 58,'0'0'32,"-17"-16"-1,5 8-1,-2 7-14,6 6-8,-3 0-4,4 8-2,1 4-2,4 3-1,6 4-1,5-2-1,3 3 0,5-1-1,4 2 2,2-3 0,0-3 0,-4-1 1,-3-2 0,-8 0 1,-7-5 0,-6-1 0,-8-3-1,-7-3 0,-1-3 0,-3-4-4,1-6-21,3 4-1,-3-8-2,7 3 1</inkml:trace>
        </inkml:traceGroup>
        <inkml:traceGroup>
          <inkml:annotationXML>
            <emma:emma xmlns:emma="http://www.w3.org/2003/04/emma" version="1.0">
              <emma:interpretation id="{99C20983-D011-4295-8F54-579F396EE85D}" emma:medium="tactile" emma:mode="ink">
                <msink:context xmlns:msink="http://schemas.microsoft.com/ink/2010/main" type="inkWord" rotatedBoundingBox="22015,14334 23180,14345 23174,14985 22009,14974"/>
              </emma:interpretation>
              <emma:one-of disjunction-type="recognition" id="oneOf33">
                <emma:interpretation id="interp161" emma:lang="en-IE" emma:confidence="0">
                  <emma:literal>way</emma:literal>
                </emma:interpretation>
                <emma:interpretation id="interp162" emma:lang="en-IE" emma:confidence="0">
                  <emma:literal>w ay</emma:literal>
                </emma:interpretation>
                <emma:interpretation id="interp163" emma:lang="en-IE" emma:confidence="0">
                  <emma:literal>W ay</emma:literal>
                </emma:interpretation>
                <emma:interpretation id="interp164" emma:lang="en-IE" emma:confidence="0">
                  <emma:literal>u ay</emma:literal>
                </emma:interpretation>
                <emma:interpretation id="interp165" emma:lang="en-IE" emma:confidence="0">
                  <emma:literal>U ay</emma:literal>
                </emma:interpretation>
              </emma:one-of>
            </emma:emma>
          </inkml:annotationXML>
          <inkml:trace contextRef="#ctx0" brushRef="#br3" timeOffset="138029.894">18502 4162 37,'0'0'27,"0"0"3,0 0 0,0 0-8,-4 18-10,0-2-3,4 6 0,-4-2-3,4 6-1,0-4-2,4-3-1,8-5 0,3-6 0,2-8 0,4-4-1,1-6 0,-1-4 0,-1 2 0,-3-3 0,-5 2-2,-6 2 1,-6 11-1,0 0 1,11 3-1,-8 8 1,0 4 0,3 2 0,2-1-1,4 1 1,4-5 0,3-4 0,0-6 0,3-3 0,2-7 0,-1-3-1,-2-4 1,-10-2 0,0-4-1,-4-1 1,-1 0-1,-8 1 0,-3 1-3,-7 1-4,6 6-16,6 13-8,-15-13 1,15 13-2,-15 3 2</inkml:trace>
          <inkml:trace contextRef="#ctx0" brushRef="#br3" timeOffset="138781.9379">19054 4200 76,'12'-13'34,"-7"-2"0,-1 0 0,0 2-22,-8-1-4,4 14-2,-17-10-3,5 12 0,-8 6-2,1 7 0,-3 5-1,4 2 0,1 3-1,7-1 1,6-3-1,6-5-1,9-3-1,4-7 0,8-4-1,-6-7-1,7-2 1,-4-6 0,1 1 0,-8-3 1,2 4 1,-7 2 1,-8 9 1,9-4 1,-9 4 0,4 15 0,-5-4 0,2 4 1,6 0 1,3-2-3,5-2-4,2-7-5,7-2-3,0-4-6,4-6-2,-2-3 1,-2-1 2,-5-5 7,-3 3 11,-2 0 6,-7 1 7,-7 13 5,2-15 4,-2 15 0,0 0-4,-12 14-5,1-4-6,6 6-3,-1 0-2,6 3 0,4-3-2,4-2 0,7-5-1,5-4-1,6-4 0,5-6 0,-2-4 0,1-6-1,1-3 0,-3-1 1,-3 0 0,-4 1 0,-6 5 2,0 6 0,-1 7 1,-6 12 1,-2 6 0,0 11 0,-2 9 0,-3 7-1,-1 3 0,0 4-1,-5 2 0,2-2-1,-5-2 0,-5-3 0,-3-8 0,-4-7-1,0-4-5,-11-11-25,1-11-5,-7-4 0,-3-12-1</inkml:trace>
        </inkml:traceGroup>
      </inkml:traceGroup>
      <inkml:traceGroup>
        <inkml:annotationXML>
          <emma:emma xmlns:emma="http://www.w3.org/2003/04/emma" version="1.0">
            <emma:interpretation id="{0874FFA8-1BEA-4F0E-80F3-2509D1A13F74}" emma:medium="tactile" emma:mode="ink">
              <msink:context xmlns:msink="http://schemas.microsoft.com/ink/2010/main" type="line" rotatedBoundingBox="8974,14626 20136,14651 20134,15463 8972,15438"/>
            </emma:interpretation>
          </emma:emma>
        </inkml:annotationXML>
        <inkml:traceGroup>
          <inkml:annotationXML>
            <emma:emma xmlns:emma="http://www.w3.org/2003/04/emma" version="1.0">
              <emma:interpretation id="{BC8F93AB-F125-48C8-8FD7-0F1CC5470B37}" emma:medium="tactile" emma:mode="ink">
                <msink:context xmlns:msink="http://schemas.microsoft.com/ink/2010/main" type="inkWord" rotatedBoundingBox="8974,14626 10074,14629 10072,15252 8972,15249"/>
              </emma:interpretation>
              <emma:one-of disjunction-type="recognition" id="oneOf34">
                <emma:interpretation id="interp166" emma:lang="en-IE" emma:confidence="0">
                  <emma:literal>will</emma:literal>
                </emma:interpretation>
                <emma:interpretation id="interp167" emma:lang="en-IE" emma:confidence="0">
                  <emma:literal>with</emma:literal>
                </emma:interpretation>
                <emma:interpretation id="interp168" emma:lang="en-IE" emma:confidence="0">
                  <emma:literal>wilt</emma:literal>
                </emma:interpretation>
                <emma:interpretation id="interp169" emma:lang="en-IE" emma:confidence="0">
                  <emma:literal>Will</emma:literal>
                </emma:interpretation>
                <emma:interpretation id="interp170" emma:lang="en-IE" emma:confidence="0">
                  <emma:literal>wile</emma:literal>
                </emma:interpretation>
              </emma:one-of>
            </emma:emma>
          </inkml:annotationXML>
          <inkml:trace contextRef="#ctx0" brushRef="#br3" timeOffset="140192.0182">5461 4877 4,'0'0'19,"-12"0"0,12 0-2,0 0-5,0 0-2,0 0 0,0 0-3,5-11-1,-5 11-1,0 0-1,3-11-1,-3 11-1,0 0 0,0 0-1,0 0 1,0 0 1,1 22 1,-1-2 0,-2 0-1,2 3 1,0 2 0,2-1 0,3-5-2,3-4 0,3-8 0,3-7-1,5-5-1,2-6 1,-1-5-1,0-3 0,0-1 0,-4-1-1,-1 4-1,-4 4 1,-11 13 0,12-7 1,-12 7-1,9 17 2,-3-2-1,2 2 1,3-2 0,2-2 0,5-3 0,2-6 0,0-9 0,0-3-1,3-6 1,-5-2-1,-4-4 0,-2-1 0,-5 0 0,-7 1 0,-3 1 0,-2 3-1,-7 4 1,0 2-1,-3 5 0,2 2-1,1 7-4,0 2-17,-1-1-5,13-5-2,-8 15 2</inkml:trace>
          <inkml:trace contextRef="#ctx0" brushRef="#br3" timeOffset="140425.0313">6025 4769 56,'0'0'30,"0"0"0,0 0-8,0 0-13,-6 30-2,4-9-2,4 6-1,-2 3-2,0 1-2,5-2-4,-1-6-9,3-8-15,2-1-2,-9-14-1,15 1 0</inkml:trace>
          <inkml:trace contextRef="#ctx0" brushRef="#br3" timeOffset="140617.0426">6109 4449 31,'-4'-23'22,"4"23"0,1-18 0,-1 18-22,0 0-17,1 12-5,7 5-1,-8-17 0</inkml:trace>
          <inkml:trace contextRef="#ctx0" brushRef="#br3" timeOffset="141004.0639">6235 4470 30,'0'0'24,"0"0"0,0 24-1,-3 2-14,0 7-2,3 10-1,-1 5-2,7 4 0,-1-3-1,8 0-1,1-11 0,4-8 0,1-11-1,3-12 0,1-9 0,-1-12-2,-1-7-1,-3-10 0,-2-4-1,-4-6-1,-2 0 1,-3-2 0,-4 4 1,-2 2 0,-1 6 1,-3 6 2,2 5-1,-2 9 1,3 11 1,0 0 1,-8 15 1,7 11-1,0 9 1,3 14 0,0 9-1,4 6-3,4 3-8,5 0-15,1-12-5,11-3-1,3-21 0</inkml:trace>
        </inkml:traceGroup>
        <inkml:traceGroup>
          <inkml:annotationXML>
            <emma:emma xmlns:emma="http://www.w3.org/2003/04/emma" version="1.0">
              <emma:interpretation id="{DB980F78-9C34-42E7-950E-3D19D00F3A2E}" emma:medium="tactile" emma:mode="ink">
                <msink:context xmlns:msink="http://schemas.microsoft.com/ink/2010/main" type="inkWord" rotatedBoundingBox="10894,14703 12953,14707 12951,15443 10892,15439"/>
              </emma:interpretation>
              <emma:one-of disjunction-type="recognition" id="oneOf35">
                <emma:interpretation id="interp171" emma:lang="en-IE" emma:confidence="0">
                  <emma:literal>capture</emma:literal>
                </emma:interpretation>
                <emma:interpretation id="interp172" emma:lang="en-IE" emma:confidence="0">
                  <emma:literal>Capture</emma:literal>
                </emma:interpretation>
                <emma:interpretation id="interp173" emma:lang="en-IE" emma:confidence="0">
                  <emma:literal>captor</emma:literal>
                </emma:interpretation>
                <emma:interpretation id="interp174" emma:lang="en-IE" emma:confidence="0">
                  <emma:literal>captou</emma:literal>
                </emma:interpretation>
                <emma:interpretation id="interp175" emma:lang="en-IE" emma:confidence="0">
                  <emma:literal>capturi</emma:literal>
                </emma:interpretation>
              </emma:one-of>
            </emma:emma>
          </inkml:annotationXML>
          <inkml:trace contextRef="#ctx0" brushRef="#br3" timeOffset="141522.0939">7546 4828 21,'-1'-13'25,"1"13"-2,0 0-1,0 0-10,-2-11-1,2 11-3,-6-14-1,6 14-2,-11-19-1,2 8-2,0 3-1,-3 4 0,-3 4-1,-2 6 0,1 4 1,-4 10 0,0 8 1,4 2 1,2 5 0,6 0 0,7 0 0,9-3-3,7-8-9,7-11-18,11 1-2,0-14-1,7-1 0</inkml:trace>
          <inkml:trace contextRef="#ctx0" brushRef="#br3" timeOffset="142298.1382">7758 4847 41,'-2'-10'29,"-5"-6"1,2 5-3,5 11-15,-20-15-4,9 14-3,-1 4-3,-1 9 0,-2 2-2,0 9 1,2 3-1,4 5 0,2-1 1,5 0 0,7-5-2,3-7 0,8-4-3,2-10-4,6-4-2,-3-10-4,2-5-1,-6-5-2,0-1 2,-6-3 2,-4 3 6,-6 2 6,-2 8 4,1 11 4,-8-4 4,8 4 3,-10 27-2,9-5 0,4 0-4,2 3-1,5-3-5,7-5-4,5-6-4,6-7-3,4-7-1,3-5-1,-1-6 0,3-6 1,-1-2 4,-7-1 4,-1 3 5,-7 4 3,-4 6 5,-6 10 2,-11 0 0,6 24 0,-11-2-2,4 9-1,-6 4-1,5 8-3,-4-6-2,6 2-2,4-7-1,-2-3 0,4-8-1,-2-6 0,-4-15 0,12-5 1,-4-15-1,-1-10 1,0-7-1,3-13 1,-1-3-2,4-5 2,-2 1-2,1 6 1,2 8 0,-1 8 0,1 14 0,1 12 1,0 13-1,-2 11 2,1 9-1,-2 2 0,0 4 0,-4 0 0,-2 1-1,-4-3 1,-5-3-1,-4-1 0,-5-5-1,-3-7-3,1-3-9,-1-4-18,-4-14 0,5 0-2,-2-13 3</inkml:trace>
          <inkml:trace contextRef="#ctx0" brushRef="#br3" timeOffset="142575.1539">8548 4486 46,'0'0'29,"0"0"1,-1 19-3,0 9-14,-6 7-4,3 13-2,-2 6-2,2 7 0,-2 4-3,1-5-2,4-4-7,-1-10-8,1-11-16,7-10 0,-6-25-1,13 11 1</inkml:trace>
          <inkml:trace contextRef="#ctx0" brushRef="#br3" timeOffset="142763.1652">8522 4738 59,'0'0'32,"0"0"0,0 0-1,10-13-17,8 8-8,4-2-4,2-5-5,7 6-6,-6-3-14,-3 3-8,0 6-1,-9 0 0</inkml:trace>
          <inkml:trace contextRef="#ctx0" brushRef="#br3" timeOffset="143026.1803">8681 4893 49,'5'26'30,"-4"-7"1,7 0-3,1-3-14,3-7-5,4-3-4,1-7 0,3-4-2,0-5-2,3-9-1,-2-2-1,0-5 0,-3-1-2,-7 0-1,-3 2 1,-5 0-1,-4 5 0,-6 4 0,-4 7-2,-3 3-8,-5 4-15,9 8 1,-6-2 0,9 7 0</inkml:trace>
          <inkml:trace contextRef="#ctx0" brushRef="#br3" timeOffset="143696.2186">8947 4978 56,'0'0'31,"4"14"0,-4-14 1,0 0-22,0 0-4,0 0 0,0 0-1,0 0 1,-4-13-3,4 13-2,2-24 0,-1 7-1,0-5-1,2-6 1,2 0-1,-1-4 1,2 1-1,3 1 1,-4 6-1,5 2 1,0 10-1,0 7 1,2 5 1,3 4-1,-2 2 0,3 6 1,-3 3-1,2 3-1,-4 2 0,-3 3-2,-8-2-2,-1 2 0,-7-2-1,0-1 1,-6-3 0,2 1 1,-2-4 1,3-3 3,11-11 0,-11 18 2,11-18-1,11 14 1,3-10-1,8-3 1,4-2-1,4-7 1,0-2-1,3-3 0,-2-5 0,-4-2-1,-4-3 1,-5-3-1,-7-4-1,-2 0 0,-8-4 0,-7 4 0,-3 0 0,-4 9 0,-6 8 2,1 8 1,0 13 1,-2 12 2,4 11 1,3 4 0,8 11 0,1-3-1,9-2 0,5-4-2,11-7-3,10-8-14,7-7-20,4-12 1,8-2-2,-1-10 2</inkml:trace>
        </inkml:traceGroup>
        <inkml:traceGroup>
          <inkml:annotationXML>
            <emma:emma xmlns:emma="http://www.w3.org/2003/04/emma" version="1.0">
              <emma:interpretation id="{6CD0F3C7-0E1D-4E3B-8C89-FC15379FDD07}" emma:medium="tactile" emma:mode="ink">
                <msink:context xmlns:msink="http://schemas.microsoft.com/ink/2010/main" type="inkWord" rotatedBoundingBox="13700,14787 14563,14789 14562,15229 13699,15227"/>
              </emma:interpretation>
              <emma:one-of disjunction-type="recognition" id="oneOf36">
                <emma:interpretation id="interp176" emma:lang="en-IE" emma:confidence="0">
                  <emma:literal>the</emma:literal>
                </emma:interpretation>
                <emma:interpretation id="interp177" emma:lang="en-IE" emma:confidence="0">
                  <emma:literal>thi</emma:literal>
                </emma:interpretation>
                <emma:interpretation id="interp178" emma:lang="en-IE" emma:confidence="0">
                  <emma:literal>thl</emma:literal>
                </emma:interpretation>
                <emma:interpretation id="interp179" emma:lang="en-IE" emma:confidence="0">
                  <emma:literal>Ehl</emma:literal>
                </emma:interpretation>
                <emma:interpretation id="interp180" emma:lang="en-IE" emma:confidence="0">
                  <emma:literal>t-he</emma:literal>
                </emma:interpretation>
              </emma:one-of>
            </emma:emma>
          </inkml:annotationXML>
          <inkml:trace contextRef="#ctx0" brushRef="#br3" timeOffset="144306.2533">10191 4617 34,'1'-14'24,"-1"14"-1,0 0-2,0 0-13,0 0-1,0 0-3,0 0-1,0 0-1,1 20-1,-2 0 0,-3 5 0,1 8 0,-1 5 0,1 4 1,1 2-1,3-2 1,2-5 1,5-2-1,7-6 0,6-10 0,5-9-3,7-5-5,-1-5-12,-3-9-6,4 5-4,-10-10 2,0 7-2</inkml:trace>
          <inkml:trace contextRef="#ctx0" brushRef="#br3" timeOffset="144532.2666">10207 4781 32,'0'0'23,"0"0"0,9-12 2,2 8-12,3-4-7,5 3-1,5-2 0,3 5 0,0-3-2,1 2-6,-3-2-17,5 5-6,-12-4-1,3 7 0</inkml:trace>
          <inkml:trace contextRef="#ctx0" brushRef="#br3" timeOffset="145156.3023">10533 4611 40,'7'-24'26,"-7"24"1,9-19-1,-9 19-11,12 3-4,-9 8-2,1 11-1,-3 6 0,-1 7-1,-2 3-2,1 5 0,-4 0-3,1 3 0,0-8-1,0-5-1,2-4 0,2-8 0,4-6-2,-4-15-1,16 2-2,-4-14-1,5-4 0,-1-7-1,7 3 1,-5-1 1,4 8 1,-4 3 2,-4 6 3,0 10 2,-5 5 0,-1 8 1,-4 2 0,2 4 0,-4-4 1,6 2-1,1-8-1,3-6-1,3-6 0,4-4-1,3-7 0,-1-5-1,2-6 0,-1-2 0,-3-4 0,-5-1 0,-2-2 0,-8 1 0,-2 1 0,-5 2 0,-6 4 1,-3 6-1,-4 8 0,-3 7 1,2 8 0,0 11 1,2 5 0,2 4 0,9 3 0,7-1 0,7-1 0,9-3-2,10-3-8,6-6-26,1-13 2,7-1-1,-6-10-2</inkml:trace>
        </inkml:traceGroup>
        <inkml:traceGroup>
          <inkml:annotationXML>
            <emma:emma xmlns:emma="http://www.w3.org/2003/04/emma" version="1.0">
              <emma:interpretation id="{FD685944-5D1C-43EE-AB77-E1C1C2807522}" emma:medium="tactile" emma:mode="ink">
                <msink:context xmlns:msink="http://schemas.microsoft.com/ink/2010/main" type="inkWord" rotatedBoundingBox="15439,14725 18193,14731 18191,15459 15438,15452"/>
              </emma:interpretation>
              <emma:one-of disjunction-type="recognition" id="oneOf37">
                <emma:interpretation id="interp181" emma:lang="en-IE" emma:confidence="0">
                  <emma:literal>population</emma:literal>
                </emma:interpretation>
                <emma:interpretation id="interp182" emma:lang="en-IE" emma:confidence="0">
                  <emma:literal>Population</emma:literal>
                </emma:interpretation>
                <emma:interpretation id="interp183" emma:lang="en-IE" emma:confidence="0">
                  <emma:literal>populatin</emma:literal>
                </emma:interpretation>
                <emma:interpretation id="interp184" emma:lang="en-IE" emma:confidence="0">
                  <emma:literal>populatio</emma:literal>
                </emma:interpretation>
                <emma:interpretation id="interp185" emma:lang="en-IE" emma:confidence="0">
                  <emma:literal>populate</emma:literal>
                </emma:interpretation>
              </emma:one-of>
            </emma:emma>
          </inkml:annotationXML>
          <inkml:trace contextRef="#ctx0" brushRef="#br3" timeOffset="145938.3472">11915 4822 28,'0'0'23,"0"0"2,7 14 1,-8 3-12,0 6-6,2 10-1,-2 8-2,1 9-1,-2 0 0,1 0-1,3-3-3,-2-9-5,5-11-8,2-6-13,-7-21-3,16-6 1,-12-20 1</inkml:trace>
          <inkml:trace contextRef="#ctx0" brushRef="#br3" timeOffset="146209.3623">11950 4772 36,'0'0'25,"5"-18"2,9 19-2,0 3-13,7 2-7,8 4-3,3 4-1,0 2-1,-2 4-1,-6 1 1,-7 1-1,-9 1 1,-8-1 0,-9-1 1,-9-3 2,-5-3 0,-4-5 0,0-4-1,1-4 0,2-4-3,5-4-10,7 1-15,2-13-2,12 8 0,2-11 0</inkml:trace>
          <inkml:trace contextRef="#ctx0" brushRef="#br3" timeOffset="146561.3823">12348 4820 64,'0'0'31,"-9"3"0,0-3-5,-3 5-18,-2 2-2,0 5-2,1 2-1,-1 6-1,5 1-2,4 3 1,3-1 0,8 0-1,6-8-1,8-7-1,6-4-2,2-10-2,5-2-1,-3-8-1,-4-1 1,-6-6 0,-7 3 1,-8-2 3,-7 3 1,-7 2 2,-6 2 1,-1 2 0,0 6-1,-1 4-11,-2 1-14,19 2-1,-19 9 1,17 2 0</inkml:trace>
          <inkml:trace contextRef="#ctx0" brushRef="#br3" timeOffset="146968.4059">12469 4949 51,'7'16'28,"5"13"0,-8-4-2,5 4-18,-2 3-6,1-2 0,0 0 0,-3-7 1,-2-1 1,-4-13 1,1-9-1,0 0 1,0 0 0,-9-18-1,9-7 0,0-10-3,4-7 0,4-4-1,4-8 0,2 2-1,2 2 1,2 8-1,0 6 0,1 11 1,-2 10 0,0 11 0,-2 13 1,1 7-1,-4 6 1,-3 7-1,-5 2 1,-4 0 0,-4 0 0,-5-3-1,-3-5 1,-3-4-1,-2-6-1,-4-6-5,1-8-10,-1-5-15,6-3-2,-2-10 1,13-1-1</inkml:trace>
          <inkml:trace contextRef="#ctx0" brushRef="#br3" timeOffset="147253.4223">12816 4826 61,'2'11'32,"4"7"-1,-10-2 0,2-1-23,6 7 0,1-4-4,6 0-1,4-5 0,6-7-2,3-5 0,5-6 0,-1-4-1,-3-5-1,-3-5 0,-6-4-1,-5 1-1,-8-2 0,-3 4-3,-8 1 0,-4 5-3,-3 1-12,-5-2-9,7 9-1,-5-3 1,9 8 1</inkml:trace>
          <inkml:trace contextRef="#ctx0" brushRef="#br3" timeOffset="147472.4343">13128 4530 66,'12'-10'33,"-12"10"0,16-2-2,-11 19-20,-5 4-4,2 14-1,-4 4 0,-2 10-1,-2 1-4,-1 1-4,6 2-12,1-3-20,1-14 1,7-6-1,5-12 1</inkml:trace>
          <inkml:trace contextRef="#ctx0" brushRef="#br3" timeOffset="148058.4682">13425 4813 16,'7'-26'23,"-7"26"2,-7-22 0,7 22-9,-20-9-9,0 14 0,0 9 0,-2 6-1,1 6 0,2 4-2,1 0 0,6 0 0,9-3-1,5-7-1,9-8-1,6-4-3,7-9-1,0-7-1,0-4-3,0-3 0,-3-5-1,0 1 0,-7-1 2,-3 5 1,-4 4 2,-7 11 3,0 0 3,11 10 2,-6 9 1,-3 1 0,4 5 1,1-4 0,7 1 0,1-8-1,6-5-2,2-8 0,2-6-2,1-5 0,1-9 0,-3-5 0,2-5-2,-6-5 1,0-7-1,-4-8 1,0 0-1,-7-5 0,3 4 0,-7 5 2,3 8-1,-7 8 1,-1 16 0,0 13 1,-4 15-1,0 10 1,0 11 0,2 7-1,0 7 0,2 4-1,3-6-1,3 2-2,-1-11-5,7-6-11,-2-5-15,-2-16 1,3-5-2,-11-7 1</inkml:trace>
          <inkml:trace contextRef="#ctx0" brushRef="#br3" timeOffset="148275.4799">13747 4654 74,'0'0'34,"4"11"-2,9-12-2,2-4-22,10 1-3,3-3-2,5-2-4,-1 2-6,-2-1-16,-7 3-9,1 5-1,-9 0 0,-5 8 0</inkml:trace>
          <inkml:trace contextRef="#ctx0" brushRef="#br3" timeOffset="148471.4921">14054 4822 48,'-5'16'30,"5"8"0,-4-5-2,0 1-15,3 3-4,-1-5-5,2-3-5,0-15-19,11 20-9,-11-20-2,13-10 2</inkml:trace>
          <inkml:trace contextRef="#ctx0" brushRef="#br3" timeOffset="148629.5001">14116 4650 48,'0'0'27,"-11"-1"-1,11 1-6,0 11-29,0-11-15,13 13-4,-3-8 0</inkml:trace>
          <inkml:trace contextRef="#ctx0" brushRef="#br3" timeOffset="148922.5176">14224 4757 55,'-4'20'33,"-3"-6"-1,1 5 0,-1-1-16,1 2-5,6 4-4,1-3-3,8 0-1,3-6-2,8-4 0,0-6-1,4-3 0,-1-6 0,-5-6-1,-2-2 0,-3-6 0,-10-2 0,-3-1 0,-6 0 0,-2 2 0,-1-2 0,-2 6-1,-2 4-1,1 3-3,12 8-7,-18 0-7,18 0-10,-8 15-2,8-15 1,4 24 0</inkml:trace>
          <inkml:trace contextRef="#ctx0" brushRef="#br3" timeOffset="149178.5322">14347 4879 28,'18'13'29,"-6"-8"3,1 0-2,2-4-5,-6-5-8,5 2-3,-4-9-6,3 0-2,-4-7-2,3-1-2,3-1-1,-2 1-1,3 1 0,-4 4 0,2 4 0,0 7 0,-2 9 1,-3 5-1,-1 8 1,-2 3 0,1 6-1,0-1 1,-2 0-1,4-2-6,1-4-24,3-1-3,-2-8 0,4-2-3</inkml:trace>
        </inkml:traceGroup>
        <inkml:traceGroup>
          <inkml:annotationXML>
            <emma:emma xmlns:emma="http://www.w3.org/2003/04/emma" version="1.0">
              <emma:interpretation id="{E39E500D-1C4E-47FD-9AA1-2879E337AF1D}" emma:medium="tactile" emma:mode="ink">
                <msink:context xmlns:msink="http://schemas.microsoft.com/ink/2010/main" type="inkWord" rotatedBoundingBox="18659,14943 20135,14946 20134,15285 18658,15281"/>
              </emma:interpretation>
              <emma:one-of disjunction-type="recognition" id="oneOf38">
                <emma:interpretation id="interp186" emma:lang="en-IE" emma:confidence="0">
                  <emma:literal>mean</emma:literal>
                </emma:interpretation>
                <emma:interpretation id="interp187" emma:lang="en-IE" emma:confidence="0">
                  <emma:literal>me an</emma:literal>
                </emma:interpretation>
                <emma:interpretation id="interp188" emma:lang="en-IE" emma:confidence="0">
                  <emma:literal>me as</emma:literal>
                </emma:interpretation>
                <emma:interpretation id="interp189" emma:lang="en-IE" emma:confidence="0">
                  <emma:literal>me An</emma:literal>
                </emma:interpretation>
                <emma:interpretation id="interp190" emma:lang="en-IE" emma:confidence="0">
                  <emma:literal>me on</emma:literal>
                </emma:interpretation>
              </emma:one-of>
            </emma:emma>
          </inkml:annotationXML>
          <inkml:trace contextRef="#ctx0" brushRef="#br3" timeOffset="150313.5972">15135 4884 31,'0'0'23,"0"0"1,0 0 0,4 15-15,-4-15-3,1 22-2,-2-9 1,2 1 0,2 0 0,-2-3-1,-1-11 1,4 11 0,-4-11 0,8-9 0,-1-4-1,5-5-1,1-7 0,5-2-1,5-2-2,-2-2 0,2 3 0,-2 4-1,0 6 1,-8 10 0,0 10 1,-7 11 1,-4 7-1,0 7 1,-3 4 0,2 1 0,-1 0-1,4-1 1,4-10-1,0-6 0,4-8-1,5-10 0,2-7 0,-2-8-1,5-4-1,-1-3 0,1 0 0,-5 1-1,2 6 0,-7 4 0,-1 6 0,-11 8 2,14 12 0,-12 1 1,0 6 0,0 1 1,1 1 0,0 0 0,-2-2 1,3-2 0,1-3-1,-5-14 0,21 18 0,-6-13 0,2-3 1,2 2-1,-1-4 1,3-1 0,0-4-1,2 0 1,-5-5-1,4-2 0,-2-3-1,-2-3 0,5-5 0,-4 0-1,-2-2 1,-5-3-1,-4 2 0,-5 1 0,-5 3 0,-6 2 0,-4 6 0,-5 8 0,-2 7 0,-2 8 2,-2 11 0,0 6 0,1 8 1,7 4 1,4 1-1,8-2 0,7-3 0,10-7-2,12-6-8,4-8-18,8-11-6,5-2-1,0-8-1</inkml:trace>
          <inkml:trace contextRef="#ctx0" brushRef="#br3" timeOffset="151049.6393">16173 4811 48,'-10'-9'28,"10"9"1,-10-6-6,10 6-13,-10-9-2,10 9-2,-10-3-1,10 3-2,-12 5-2,4 3-1,-3 7 1,-1 3 0,-3 4-1,3-1 1,-2 5 1,6-3-2,2-1 1,6-4-2,0-18-3,16 16-5,-3-19-5,6-7-10,1-1-3,-3-7 1,0-4 6,-4 4 8,-4-1 5,-2 7 8,-7 12 8,0 0 10,0 0 5,0 0 0,-13 19-6,7-1-5,4 2-3,1-3-2,3-1-2,-2-16-3,20 15-2,-4-13-2,4-6 0,2-2-1,0-3 1,-1-1 0,-1 0 0,-3 1 1,-5 3 1,-12 6 1,13-5 1,-13 5 0,0 0 0,0 0 0,7 13 0,-7-13 1,0 0-1,0 0 1,0 0-1,12-7-1,-4-6 1,3-7-1,4 0 0,5-4-1,4 0-1,0 6 0,1 5 0,-1 8 0,0 9 1,-3 9-1,-2 5 1,-5 7-1,-4 0 1,-1 4 0,-3-1 0,-1-3 0,-2-1-1,-2-2 0,-1-3-3,-1 0-11,1-3-20,0-16 1,-1 16-2,1-16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D739-EA25-48D3-ADDC-5AF44D329ABF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53CC-F7F5-4DDC-A151-ED7C2FF548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43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Students calculate their 95%</a:t>
            </a:r>
            <a:r>
              <a:rPr lang="en-IE" baseline="0" dirty="0" smtClean="0"/>
              <a:t> confident interval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953CC-F7F5-4DDC-A151-ED7C2FF5486E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113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953CC-F7F5-4DDC-A151-ED7C2FF5486E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78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953CC-F7F5-4DDC-A151-ED7C2FF5486E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78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04664"/>
            <a:ext cx="7772400" cy="147002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1152128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  <p:pic>
        <p:nvPicPr>
          <p:cNvPr id="1026" name="Picture 2" descr="http://nowgrenada.com/wp-content/uploads/2015/01/canstockphoto7351376-landingpage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4824"/>
            <a:ext cx="4572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0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457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41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317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5536" y="332656"/>
            <a:ext cx="8352928" cy="6120680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404996"/>
            <a:ext cx="8208912" cy="59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93988"/>
            <a:ext cx="8208912" cy="147002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2" descr="http://nowgrenada.com/wp-content/uploads/2015/01/canstockphoto7351376-landingpage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188286" cy="15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9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AutoShape 2" descr="http://upload.wikimedia.org/wikipedia/commons/3/36/Two_red_dice_01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4" descr="http://upload.wikimedia.org/wikipedia/commons/3/36/Two_red_dice_01.sv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http://upload.wikimedia.org/wikipedia/commons/3/36/Two_red_dice_01.sv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71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386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60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25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007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514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B4AF-F595-4F98-A216-F583653A0F47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872A-FB9F-4AB1-AD04-EE64637CCF92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hlinkClick r:id="rId14" action="ppaction://hlinksldjump"/>
          </p:cNvPr>
          <p:cNvSpPr/>
          <p:nvPr userDrawn="1"/>
        </p:nvSpPr>
        <p:spPr>
          <a:xfrm>
            <a:off x="8748464" y="0"/>
            <a:ext cx="3955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Home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1110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" panose="020406040505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ConfidenceInterval.g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61.xml"/><Relationship Id="rId3" Type="http://schemas.openxmlformats.org/officeDocument/2006/relationships/slide" Target="slide6.xml"/><Relationship Id="rId7" Type="http://schemas.openxmlformats.org/officeDocument/2006/relationships/slide" Target="slide28.xml"/><Relationship Id="rId12" Type="http://schemas.openxmlformats.org/officeDocument/2006/relationships/slide" Target="slide5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54.xml"/><Relationship Id="rId5" Type="http://schemas.openxmlformats.org/officeDocument/2006/relationships/slide" Target="slide20.xml"/><Relationship Id="rId10" Type="http://schemas.openxmlformats.org/officeDocument/2006/relationships/slide" Target="slide47.xml"/><Relationship Id="rId4" Type="http://schemas.openxmlformats.org/officeDocument/2006/relationships/slide" Target="slide12.xml"/><Relationship Id="rId9" Type="http://schemas.openxmlformats.org/officeDocument/2006/relationships/slide" Target="slide39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2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TheDistributionOfSampleMeans.ggb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8.png"/><Relationship Id="rId7" Type="http://schemas.openxmlformats.org/officeDocument/2006/relationships/image" Target="../media/image2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5.png"/><Relationship Id="rId7" Type="http://schemas.openxmlformats.org/officeDocument/2006/relationships/image" Target="../media/image34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391.png"/><Relationship Id="rId5" Type="http://schemas.openxmlformats.org/officeDocument/2006/relationships/image" Target="../media/image40.png"/><Relationship Id="rId10" Type="http://schemas.openxmlformats.org/officeDocument/2006/relationships/image" Target="../media/image370.png"/><Relationship Id="rId4" Type="http://schemas.openxmlformats.org/officeDocument/2006/relationships/image" Target="../media/image46.png"/><Relationship Id="rId9" Type="http://schemas.openxmlformats.org/officeDocument/2006/relationships/image" Target="../media/image3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6.png"/><Relationship Id="rId7" Type="http://schemas.openxmlformats.org/officeDocument/2006/relationships/image" Target="../media/image3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0.png"/><Relationship Id="rId5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6.xml"/><Relationship Id="rId18" Type="http://schemas.openxmlformats.org/officeDocument/2006/relationships/image" Target="../media/image5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7.emf"/><Relationship Id="rId17" Type="http://schemas.openxmlformats.org/officeDocument/2006/relationships/customXml" Target="../ink/ink8.xml"/><Relationship Id="rId2" Type="http://schemas.openxmlformats.org/officeDocument/2006/relationships/image" Target="../media/image48.png"/><Relationship Id="rId16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.xml"/><Relationship Id="rId1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14.xml"/><Relationship Id="rId18" Type="http://schemas.openxmlformats.org/officeDocument/2006/relationships/image" Target="../media/image58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56.emf"/><Relationship Id="rId17" Type="http://schemas.openxmlformats.org/officeDocument/2006/relationships/customXml" Target="../ink/ink16.xml"/><Relationship Id="rId2" Type="http://schemas.openxmlformats.org/officeDocument/2006/relationships/image" Target="../media/image49.png"/><Relationship Id="rId16" Type="http://schemas.openxmlformats.org/officeDocument/2006/relationships/image" Target="../media/image51.emf"/><Relationship Id="rId20" Type="http://schemas.openxmlformats.org/officeDocument/2006/relationships/image" Target="../media/image58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55.emf"/><Relationship Id="rId19" Type="http://schemas.openxmlformats.org/officeDocument/2006/relationships/customXml" Target="../ink/ink17.xml"/><Relationship Id="rId4" Type="http://schemas.openxmlformats.org/officeDocument/2006/relationships/image" Target="../media/image52.emf"/><Relationship Id="rId9" Type="http://schemas.openxmlformats.org/officeDocument/2006/relationships/customXml" Target="../ink/ink12.xml"/><Relationship Id="rId1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TheDistributionofSampleProportions.ggb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47.png"/><Relationship Id="rId10" Type="http://schemas.openxmlformats.org/officeDocument/2006/relationships/image" Target="../media/image530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95.png"/><Relationship Id="rId7" Type="http://schemas.openxmlformats.org/officeDocument/2006/relationships/image" Target="../media/image6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0.png"/><Relationship Id="rId11" Type="http://schemas.openxmlformats.org/officeDocument/2006/relationships/image" Target="../media/image69.jpg"/><Relationship Id="rId5" Type="http://schemas.openxmlformats.org/officeDocument/2006/relationships/image" Target="../media/image610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0.png"/><Relationship Id="rId7" Type="http://schemas.openxmlformats.org/officeDocument/2006/relationships/image" Target="../media/image63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1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0.png"/><Relationship Id="rId7" Type="http://schemas.openxmlformats.org/officeDocument/2006/relationships/hyperlink" Target="HypothesisTestsOnMeans.ggb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customXml" Target="../ink/ink22.xml"/><Relationship Id="rId1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customXml" Target="../ink/ink19.xml"/><Relationship Id="rId12" Type="http://schemas.openxmlformats.org/officeDocument/2006/relationships/image" Target="../media/image102.emf"/><Relationship Id="rId17" Type="http://schemas.openxmlformats.org/officeDocument/2006/relationships/image" Target="../media/image81.png"/><Relationship Id="rId2" Type="http://schemas.openxmlformats.org/officeDocument/2006/relationships/image" Target="../media/image75.png"/><Relationship Id="rId16" Type="http://schemas.openxmlformats.org/officeDocument/2006/relationships/image" Target="../media/image9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emf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101.emf"/><Relationship Id="rId4" Type="http://schemas.openxmlformats.org/officeDocument/2006/relationships/image" Target="../media/image70.png"/><Relationship Id="rId9" Type="http://schemas.openxmlformats.org/officeDocument/2006/relationships/customXml" Target="../ink/ink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81.png"/><Relationship Id="rId3" Type="http://schemas.openxmlformats.org/officeDocument/2006/relationships/image" Target="../media/image74.png"/><Relationship Id="rId7" Type="http://schemas.openxmlformats.org/officeDocument/2006/relationships/customXml" Target="../ink/ink24.xml"/><Relationship Id="rId12" Type="http://schemas.openxmlformats.org/officeDocument/2006/relationships/image" Target="../media/image102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101.emf"/><Relationship Id="rId4" Type="http://schemas.openxmlformats.org/officeDocument/2006/relationships/image" Target="../media/image70.png"/><Relationship Id="rId9" Type="http://schemas.openxmlformats.org/officeDocument/2006/relationships/customXml" Target="../ink/ink25.xml"/><Relationship Id="rId1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Inferential Statistics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2015-2016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64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How can we capture this uncertainty in our statement?</a:t>
            </a:r>
          </a:p>
          <a:p>
            <a:pPr marL="0" indent="0">
              <a:buNone/>
            </a:pPr>
            <a:r>
              <a:rPr lang="en-IE" dirty="0"/>
              <a:t>“The proportion of all students who keep their mobile phone under their pillow at night is _____”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2" descr="Teacher at SM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82863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60254"/>
            <a:ext cx="5076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/>
          <p:cNvSpPr/>
          <p:nvPr/>
        </p:nvSpPr>
        <p:spPr>
          <a:xfrm>
            <a:off x="4139952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Multiply 6"/>
          <p:cNvSpPr/>
          <p:nvPr/>
        </p:nvSpPr>
        <p:spPr>
          <a:xfrm>
            <a:off x="4427984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Multiply 7"/>
          <p:cNvSpPr/>
          <p:nvPr/>
        </p:nvSpPr>
        <p:spPr>
          <a:xfrm>
            <a:off x="3635896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Multiply 8"/>
          <p:cNvSpPr/>
          <p:nvPr/>
        </p:nvSpPr>
        <p:spPr>
          <a:xfrm>
            <a:off x="3923928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Multiply 9"/>
          <p:cNvSpPr/>
          <p:nvPr/>
        </p:nvSpPr>
        <p:spPr>
          <a:xfrm>
            <a:off x="4716016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Multiply 10"/>
          <p:cNvSpPr/>
          <p:nvPr/>
        </p:nvSpPr>
        <p:spPr>
          <a:xfrm>
            <a:off x="3131840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Multiply 11"/>
          <p:cNvSpPr/>
          <p:nvPr/>
        </p:nvSpPr>
        <p:spPr>
          <a:xfrm>
            <a:off x="4283968" y="3603911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2843808" y="486916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proportion of students who keep their mobile phone under their pillow at night is between 0.1 and 0.45?</a:t>
            </a:r>
            <a:endParaRPr lang="en-IE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1840" y="3356992"/>
            <a:ext cx="187220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confidence </a:t>
            </a:r>
            <a:r>
              <a:rPr lang="en-IE" dirty="0"/>
              <a:t>i</a:t>
            </a:r>
            <a:r>
              <a:rPr lang="en-IE" dirty="0" smtClean="0"/>
              <a:t>nterval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How do we decide on this range if we have one sample only?</a:t>
            </a:r>
          </a:p>
          <a:p>
            <a:r>
              <a:rPr lang="en-IE" dirty="0"/>
              <a:t>H</a:t>
            </a:r>
            <a:r>
              <a:rPr lang="en-IE" dirty="0" smtClean="0"/>
              <a:t>ow confident can we be that this range captures the population proportion?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0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95% confidence interval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E" dirty="0" smtClean="0"/>
                  <a:t>I can be 95% confident that the population proportion lies between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  <m:brk m:alnAt="7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IE" b="0" i="0" smtClean="0">
                              <a:latin typeface="Cambria Math"/>
                            </a:rPr>
                            <m:t>ample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IE" b="0" i="0" smtClean="0">
                              <a:latin typeface="Cambria Math"/>
                            </a:rPr>
                            <m:t>proportion</m:t>
                          </m:r>
                        </m:e>
                      </m:mr>
                    </m:m>
                    <m:r>
                      <a:rPr lang="en-IE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dirty="0"/>
                  <a:t> </a:t>
                </a:r>
                <a:r>
                  <a:rPr lang="en-IE" dirty="0" smtClean="0"/>
                  <a:t>   &amp;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  <m:brk m:alnAt="7"/>
                            </m:rPr>
                            <a:rPr lang="en-IE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IE">
                              <a:latin typeface="Cambria Math"/>
                            </a:rPr>
                            <m:t>ample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IE">
                              <a:latin typeface="Cambria Math"/>
                            </a:rPr>
                            <m:t>proportion</m:t>
                          </m:r>
                        </m:e>
                      </m:mr>
                    </m:m>
                    <m:r>
                      <a:rPr lang="en-IE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587" r="-23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9552" y="4114553"/>
            <a:ext cx="2372972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65215"/>
            <a:ext cx="5455544" cy="1366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does 95% confidence mean?</a:t>
            </a:r>
            <a:endParaRPr lang="en-IE" dirty="0"/>
          </a:p>
        </p:txBody>
      </p:sp>
      <p:pic>
        <p:nvPicPr>
          <p:cNvPr id="5" name="Picture 2" descr="Teacher at SM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9" y="1412776"/>
            <a:ext cx="82863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5076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38027" y="422108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35094" y="395105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54051" y="368102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8027" y="341099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45279" y="314096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1634" y="287093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14091" y="260090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38228" y="233087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10035" y="2060848"/>
            <a:ext cx="10779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4499992" y="4473517"/>
            <a:ext cx="180000" cy="1800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589992" y="1822496"/>
            <a:ext cx="0" cy="31683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931830"/>
            <a:ext cx="581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margin of error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dirty="0" smtClean="0"/>
                  <a:t> is often referred to as the margin of error?</a:t>
                </a:r>
              </a:p>
              <a:p>
                <a:r>
                  <a:rPr lang="en-IE" dirty="0" smtClean="0"/>
                  <a:t>Why do you think this is?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1"/>
          <a:stretch/>
        </p:blipFill>
        <p:spPr bwMode="auto">
          <a:xfrm>
            <a:off x="3635896" y="3920504"/>
            <a:ext cx="4741743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margin of error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How could you make your margin of error small?</a:t>
            </a:r>
          </a:p>
          <a:p>
            <a:r>
              <a:rPr lang="en-IE" dirty="0" smtClean="0"/>
              <a:t>Why should </a:t>
            </a:r>
            <a:r>
              <a:rPr lang="en-IE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IE" dirty="0" smtClean="0">
                <a:sym typeface="Symbol"/>
              </a:rPr>
              <a:t> depend on </a:t>
            </a:r>
            <a:r>
              <a:rPr lang="en-IE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IE" dirty="0" smtClean="0">
                <a:sym typeface="Symbol"/>
              </a:rPr>
              <a:t>?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369578" y="3427438"/>
            <a:ext cx="6220550" cy="3136233"/>
            <a:chOff x="1709960" y="3553852"/>
            <a:chExt cx="6074630" cy="30626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041" y="3774916"/>
              <a:ext cx="5400000" cy="2750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80312" y="609329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800" dirty="0" smtClean="0">
                  <a:solidFill>
                    <a:schemeClr val="bg1"/>
                  </a:solidFill>
                  <a:latin typeface="Century" panose="02040604050505020304" pitchFamily="18" charset="0"/>
                </a:rPr>
                <a:t>n</a:t>
              </a:r>
              <a:endParaRPr lang="en-IE" sz="2800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9960" y="3553852"/>
              <a:ext cx="341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800" dirty="0">
                  <a:solidFill>
                    <a:schemeClr val="bg1"/>
                  </a:solidFill>
                  <a:latin typeface="Century" panose="02040604050505020304" pitchFamily="18" charset="0"/>
                  <a:sym typeface="Symbol"/>
                </a:rPr>
                <a:t></a:t>
              </a:r>
              <a:endParaRPr lang="en-IE" sz="2800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42069" y="3653812"/>
            <a:ext cx="2372972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0721"/>
              </p:ext>
            </p:extLst>
          </p:nvPr>
        </p:nvGraphicFramePr>
        <p:xfrm>
          <a:off x="4143859" y="3653812"/>
          <a:ext cx="2078600" cy="25889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7732"/>
                <a:gridCol w="1280868"/>
              </a:tblGrid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ym typeface="Symbol"/>
                        </a:rPr>
                        <a:t>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1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1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10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0.316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100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0.1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500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0.045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1000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0.032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2000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0.022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23617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5000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0.014</a:t>
                      </a:r>
                      <a:endParaRPr lang="en-IE" sz="14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margin of error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Why might you want to make your margin of error small?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1"/>
          <a:stretch/>
        </p:blipFill>
        <p:spPr bwMode="auto">
          <a:xfrm>
            <a:off x="3635896" y="3920504"/>
            <a:ext cx="4741743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power of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169496" cy="42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-17064" r="-17064" b="-1"/>
          <a:stretch/>
        </p:blipFill>
        <p:spPr bwMode="auto">
          <a:xfrm>
            <a:off x="583232" y="3173105"/>
            <a:ext cx="161250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77386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1.36 billion</a:t>
            </a:r>
            <a:endParaRPr lang="en-IE" sz="36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92" y="371703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entury" panose="02040604050505020304" pitchFamily="18" charset="0"/>
              </a:rPr>
              <a:t>4.6 </a:t>
            </a:r>
            <a:r>
              <a:rPr lang="en-IE" dirty="0">
                <a:solidFill>
                  <a:srgbClr val="FF0000"/>
                </a:solidFill>
                <a:latin typeface="Century" panose="02040604050505020304" pitchFamily="18" charset="0"/>
              </a:rPr>
              <a:t>m</a:t>
            </a:r>
            <a:r>
              <a:rPr lang="en-IE" dirty="0" smtClean="0">
                <a:solidFill>
                  <a:srgbClr val="FF0000"/>
                </a:solidFill>
                <a:latin typeface="Century" panose="02040604050505020304" pitchFamily="18" charset="0"/>
              </a:rPr>
              <a:t>illion</a:t>
            </a:r>
            <a:endParaRPr lang="en-IE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Assessment of student understanding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3"/>
          <a:stretch/>
        </p:blipFill>
        <p:spPr bwMode="auto">
          <a:xfrm>
            <a:off x="539552" y="1678463"/>
            <a:ext cx="8064896" cy="23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8920"/>
            <a:ext cx="7992888" cy="13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Assessment of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700808"/>
            <a:ext cx="8136000" cy="299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6" y="2594596"/>
            <a:ext cx="8082000" cy="20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/>
              <a:t>L.C. O.L.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Sampling variability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Confidence intervals for population proportion.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Hypothesis testing using confidence intervals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/>
              <a:t>L.C. H.L.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Normal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Sampling variability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Distribution of sample means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Confidence interval for population mean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Distribution of sample proportions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Confidence interval for population proportion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The margin of error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200" dirty="0" smtClean="0"/>
              <a:t>Hypothesis testing using p-values</a:t>
            </a:r>
            <a:endParaRPr lang="en-IE" sz="2200" dirty="0"/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3895203" y="1651604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3895203" y="2077950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3895203" y="2872360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3895203" y="3474716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Arrow 10">
            <a:hlinkClick r:id="rId6" action="ppaction://hlinksldjump"/>
          </p:cNvPr>
          <p:cNvSpPr/>
          <p:nvPr/>
        </p:nvSpPr>
        <p:spPr>
          <a:xfrm>
            <a:off x="8172380" y="2096789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8172380" y="2512320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8172380" y="3140968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>
            <a:hlinkClick r:id="rId9" action="ppaction://hlinksldjump"/>
          </p:cNvPr>
          <p:cNvSpPr/>
          <p:nvPr/>
        </p:nvSpPr>
        <p:spPr>
          <a:xfrm>
            <a:off x="8172380" y="3815332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ight Arrow 15">
            <a:hlinkClick r:id="rId10" action="ppaction://hlinksldjump"/>
          </p:cNvPr>
          <p:cNvSpPr/>
          <p:nvPr/>
        </p:nvSpPr>
        <p:spPr>
          <a:xfrm>
            <a:off x="8172380" y="4437112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>
            <a:hlinkClick r:id="rId11" action="ppaction://hlinksldjump"/>
          </p:cNvPr>
          <p:cNvSpPr/>
          <p:nvPr/>
        </p:nvSpPr>
        <p:spPr>
          <a:xfrm>
            <a:off x="8172380" y="5013176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ight Arrow 17">
            <a:hlinkClick r:id="rId12" action="ppaction://hlinksldjump"/>
          </p:cNvPr>
          <p:cNvSpPr/>
          <p:nvPr/>
        </p:nvSpPr>
        <p:spPr>
          <a:xfrm>
            <a:off x="8172380" y="5517232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ight Arrow 18">
            <a:hlinkClick r:id="rId13" action="ppaction://hlinksldjump"/>
          </p:cNvPr>
          <p:cNvSpPr/>
          <p:nvPr/>
        </p:nvSpPr>
        <p:spPr>
          <a:xfrm>
            <a:off x="8172380" y="6165304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>
            <a:hlinkClick r:id="rId14" action="ppaction://hlinksldjump"/>
          </p:cNvPr>
          <p:cNvSpPr/>
          <p:nvPr/>
        </p:nvSpPr>
        <p:spPr>
          <a:xfrm>
            <a:off x="8172400" y="1648224"/>
            <a:ext cx="36004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98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Hypothesis tests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E" sz="2400" dirty="0" smtClean="0"/>
                  <a:t>A political party claims that it has the support of 24% of the electorate. In a sample of 1111 voters, 243 state that they support the party. Is there sufficient evidence to reject the party’s claim, at the 5% significance level?</a:t>
                </a:r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u="sng" dirty="0" smtClean="0"/>
                  <a:t>Step 1.</a:t>
                </a:r>
                <a:r>
                  <a:rPr lang="en-IE" sz="2400" dirty="0" smtClean="0"/>
                  <a:t> State the null &amp; alternative hypotheses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E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800" dirty="0" smtClean="0">
                    <a:solidFill>
                      <a:srgbClr val="FFFF00"/>
                    </a:solidFill>
                  </a:rPr>
                  <a:t> 0.24 of the electorate support the party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IE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800" dirty="0" smtClean="0">
                    <a:solidFill>
                      <a:srgbClr val="FFFF00"/>
                    </a:solidFill>
                  </a:rPr>
                  <a:t> The proportion of the electorate that support the party is not 0.24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60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600" i="1" strike="sngStrike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600" i="1" strike="sngStrike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IE" sz="2600" i="1" strike="sngStrike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600" strike="sngStrike" dirty="0">
                    <a:solidFill>
                      <a:srgbClr val="FF0000"/>
                    </a:solidFill>
                  </a:rPr>
                  <a:t> </a:t>
                </a:r>
                <a:r>
                  <a:rPr lang="en-IE" sz="2600" strike="sngStrike" dirty="0" smtClean="0">
                    <a:solidFill>
                      <a:srgbClr val="FF0000"/>
                    </a:solidFill>
                  </a:rPr>
                  <a:t>0.24 of the electorate do not support the party</a:t>
                </a:r>
                <a:endParaRPr lang="en-IE" sz="2600" strike="sngStrike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IE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977" r="-14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00" y="5908495"/>
                <a:ext cx="1947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E" sz="2800" dirty="0" smtClean="0">
                    <a:solidFill>
                      <a:srgbClr val="FFC000"/>
                    </a:solidFill>
                  </a:rPr>
                  <a:t>: p</a:t>
                </a:r>
                <a14:m>
                  <m:oMath xmlns:m="http://schemas.openxmlformats.org/officeDocument/2006/math">
                    <m:r>
                      <a:rPr lang="en-IE" sz="280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IE" sz="2800" dirty="0" smtClean="0">
                    <a:solidFill>
                      <a:srgbClr val="FFC000"/>
                    </a:solidFill>
                  </a:rPr>
                  <a:t>0.24</a:t>
                </a:r>
                <a:endParaRPr lang="en-IE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0" y="5908495"/>
                <a:ext cx="194736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313" b="-325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3768" y="5908495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E" sz="2800" dirty="0" smtClean="0">
                    <a:solidFill>
                      <a:srgbClr val="FFC000"/>
                    </a:solidFill>
                  </a:rPr>
                  <a:t>: p</a:t>
                </a:r>
                <a14:m>
                  <m:oMath xmlns:m="http://schemas.openxmlformats.org/officeDocument/2006/math">
                    <m:r>
                      <a:rPr lang="en-IE" sz="2800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IE" sz="2800" dirty="0" smtClean="0">
                    <a:solidFill>
                      <a:srgbClr val="FFC000"/>
                    </a:solidFill>
                  </a:rPr>
                  <a:t>0.24</a:t>
                </a:r>
                <a:endParaRPr lang="en-IE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908495"/>
                <a:ext cx="223224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27984" y="596147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C000"/>
                </a:solidFill>
              </a:rPr>
              <a:t>intermediate step to help students with language</a:t>
            </a:r>
            <a:endParaRPr lang="en-IE" sz="2000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39944" y="2781439"/>
            <a:ext cx="7670429" cy="1764196"/>
            <a:chOff x="8639944" y="2781439"/>
            <a:chExt cx="7670429" cy="1764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144000" y="3159480"/>
                  <a:ext cx="7166373" cy="100811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IE" dirty="0"/>
                    <a:t>The term “</a:t>
                  </a:r>
                  <a:r>
                    <a:rPr lang="en-IE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null </a:t>
                  </a:r>
                  <a:r>
                    <a:rPr lang="en-IE" dirty="0"/>
                    <a:t>hypothesis” comes from the idea of a “null effect” or “no change” so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IE" dirty="0"/>
                    <a:t> should be stated as such i.e. as a statement of no change.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0" y="3159480"/>
                  <a:ext cx="7166373" cy="10081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08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 rot="16200000">
              <a:off x="8009874" y="3411509"/>
              <a:ext cx="1764196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Null Hypothesis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413 -1.481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14 2.22222E-6 L 0.00208 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Hypothesis tests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u="sng" dirty="0" smtClean="0"/>
              <a:t>Step 2. </a:t>
            </a:r>
            <a:r>
              <a:rPr lang="en-IE" sz="2400" dirty="0" smtClean="0"/>
              <a:t>Build a 95% confidence interval for the population proportion.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r>
              <a:rPr lang="en-IE" sz="2400" u="sng" dirty="0" smtClean="0"/>
              <a:t>Step 3.</a:t>
            </a:r>
            <a:r>
              <a:rPr lang="en-IE" sz="2400" dirty="0" smtClean="0"/>
              <a:t> Make conclusion based on whether hypothesised proportion is inside or outside the confidence interval.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348880"/>
                <a:ext cx="7920880" cy="1006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I am 95% confident that the population proportion lies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243</m:t>
                        </m:r>
                      </m:num>
                      <m:den>
                        <m:r>
                          <a:rPr lang="en-IE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1111</m:t>
                        </m:r>
                      </m:den>
                    </m:f>
                    <m:r>
                      <a:rPr lang="en-IE" sz="2400" b="0" i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IE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sz="24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1111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243</m:t>
                        </m:r>
                      </m:num>
                      <m:den>
                        <m:r>
                          <a:rPr lang="en-IE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1111</m:t>
                        </m:r>
                      </m:den>
                    </m:f>
                    <m:r>
                      <a:rPr lang="en-IE" sz="2400" b="0" i="0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E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sz="24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1111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80"/>
                <a:ext cx="7920880" cy="1006879"/>
              </a:xfrm>
              <a:prstGeom prst="rect">
                <a:avLst/>
              </a:prstGeom>
              <a:blipFill rotWithShape="1">
                <a:blip r:embed="rId2"/>
                <a:stretch>
                  <a:fillRect l="-1154" t="-4848" r="-1154" b="-242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429000"/>
                <a:ext cx="7560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i.e. the 95% confidence interval for the population proportion is: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0.1887</m:t>
                    </m:r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≤0.2487</m:t>
                    </m:r>
                  </m:oMath>
                </a14:m>
                <a:endParaRPr lang="en-IE" sz="2400" dirty="0">
                  <a:solidFill>
                    <a:srgbClr val="FFFF00"/>
                  </a:solidFill>
                  <a:latin typeface="Century" panose="02040604050505020304" pitchFamily="18" charset="0"/>
                </a:endParaRPr>
              </a:p>
              <a:p>
                <a:endParaRPr lang="en-IE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29000"/>
                <a:ext cx="756084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09" t="-40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4820959"/>
                <a:ext cx="7560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  <m:r>
                      <a:rPr lang="en-IE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=0.24</m:t>
                    </m:r>
                  </m:oMath>
                </a14:m>
                <a:r>
                  <a:rPr lang="en-IE" sz="2400" dirty="0" smtClean="0">
                    <a:solidFill>
                      <a:srgbClr val="FFFF00"/>
                    </a:solidFill>
                    <a:latin typeface="Century" panose="02040604050505020304" pitchFamily="18" charset="0"/>
                  </a:rPr>
                  <a:t> is within the 95% confidence interval I fail to reject the null hypothesis.</a:t>
                </a:r>
                <a:endParaRPr lang="en-IE" sz="2400" dirty="0">
                  <a:solidFill>
                    <a:srgbClr val="FFFF00"/>
                  </a:solidFill>
                  <a:latin typeface="Century" panose="02040604050505020304" pitchFamily="18" charset="0"/>
                </a:endParaRPr>
              </a:p>
              <a:p>
                <a:endParaRPr lang="en-IE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20959"/>
                <a:ext cx="756084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09" t="-4061" r="-9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568505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There is insufficient evidence to reject the party’s claim at the 5% significance level.</a:t>
            </a:r>
            <a:endParaRPr lang="en-IE" sz="240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endParaRPr lang="en-IE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Hypothesis tests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053"/>
            <a:ext cx="8064896" cy="44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68959"/>
            <a:ext cx="8028417" cy="30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Inferential Statistics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Leaving Cert. Higher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02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Statistical Inference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5445224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Draw conclusions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700808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Ask a question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4197086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Analyse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43472" y="2636912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wn Arrow 11"/>
          <p:cNvSpPr/>
          <p:nvPr/>
        </p:nvSpPr>
        <p:spPr>
          <a:xfrm>
            <a:off x="1543472" y="3873050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Down Arrow 13"/>
          <p:cNvSpPr/>
          <p:nvPr/>
        </p:nvSpPr>
        <p:spPr>
          <a:xfrm>
            <a:off x="1543472" y="5121188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3347864" y="2636912"/>
            <a:ext cx="144016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Census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7864" y="3717032"/>
            <a:ext cx="144016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Sample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47864" y="3717032"/>
            <a:ext cx="14401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Sample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8432" y="4737146"/>
            <a:ext cx="5059992" cy="1248138"/>
          </a:xfrm>
          <a:prstGeom prst="roundRect">
            <a:avLst>
              <a:gd name="adj" fmla="val 91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Can we reliably use the results from a single sample to make conclusions about a population?</a:t>
            </a:r>
            <a:endParaRPr lang="en-IE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48" y="1700808"/>
            <a:ext cx="2552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Prior knowledge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89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Normal Distribution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www.famous-mathematicians.com/images/abraham-de-moiv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3711" r="32611"/>
          <a:stretch/>
        </p:blipFill>
        <p:spPr bwMode="auto">
          <a:xfrm>
            <a:off x="539552" y="1628800"/>
            <a:ext cx="1711686" cy="22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9/9b/Carl_Friedrich_Gau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15920" r="8455" b="2720"/>
          <a:stretch/>
        </p:blipFill>
        <p:spPr bwMode="auto">
          <a:xfrm>
            <a:off x="2771999" y="1628800"/>
            <a:ext cx="1587080" cy="22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rousse.fr/encyclopedie/data/images/1005054-Pierre_Simon_marquis_de_Lapla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10264" r="22702" b="31680"/>
          <a:stretch/>
        </p:blipFill>
        <p:spPr bwMode="auto">
          <a:xfrm>
            <a:off x="4879840" y="1628800"/>
            <a:ext cx="1651379" cy="2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gentmemorie.be/sites/ugent/files/imagecache/Breedte-640px/foto/p010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t="6313" r="18481" b="38087"/>
          <a:stretch/>
        </p:blipFill>
        <p:spPr bwMode="auto">
          <a:xfrm>
            <a:off x="7051979" y="1628800"/>
            <a:ext cx="1596788" cy="22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270" y="377974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>
                <a:solidFill>
                  <a:schemeClr val="bg1"/>
                </a:solidFill>
                <a:latin typeface="Century" panose="02040604050505020304" pitchFamily="18" charset="0"/>
              </a:rPr>
              <a:t>d</a:t>
            </a:r>
            <a:r>
              <a:rPr lang="en-IE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 </a:t>
            </a:r>
            <a:r>
              <a:rPr lang="en-IE" i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Moivre</a:t>
            </a:r>
            <a:endParaRPr lang="en-IE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1385" y="377974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Gauss</a:t>
            </a:r>
            <a:endParaRPr lang="en-IE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6416" y="37797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Laplace</a:t>
            </a:r>
            <a:endParaRPr lang="en-IE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8780" y="377974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i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Quételet</a:t>
            </a:r>
            <a:endParaRPr lang="en-IE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20247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149080"/>
            <a:ext cx="320247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149080"/>
            <a:ext cx="320247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149080"/>
            <a:ext cx="320247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17402" y="4779992"/>
                <a:ext cx="2134577" cy="72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IE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IE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IE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I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02" y="4779992"/>
                <a:ext cx="2134577" cy="7248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Normal Distribution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3400" dirty="0" smtClean="0"/>
              <a:t>The heights of Irish males is normally distributed with a mean of 176 cm and a standard deviation of 6.5 cm.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What proportion of Irish males have heights between 169.5 cm and 182.5 cm?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What proportion of Irish males have heights between 166.5 cm and 185.5 cm?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What proportion of Irish males have heights greater than 190 cm?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What proportion of Irish males have heights equal to 190 cm?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If I choose an Irish male at random, what is the probability he will have a height greater than 190 cm?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300" dirty="0" smtClean="0"/>
              <a:t>If I choose an Irish male at random, what is the probability he will have a height of 190 cm?</a:t>
            </a:r>
          </a:p>
        </p:txBody>
      </p:sp>
    </p:spTree>
    <p:extLst>
      <p:ext uri="{BB962C8B-B14F-4D97-AF65-F5344CB8AC3E}">
        <p14:creationId xmlns:p14="http://schemas.microsoft.com/office/powerpoint/2010/main" val="7215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good understanding of sampling variability lays the foundations for</a:t>
            </a:r>
          </a:p>
          <a:p>
            <a:pPr lvl="1"/>
            <a:r>
              <a:rPr lang="en-IE" dirty="0"/>
              <a:t>c</a:t>
            </a:r>
            <a:r>
              <a:rPr lang="en-IE" dirty="0" smtClean="0"/>
              <a:t>onfidence intervals</a:t>
            </a:r>
          </a:p>
          <a:p>
            <a:pPr lvl="1"/>
            <a:r>
              <a:rPr lang="en-IE" dirty="0"/>
              <a:t>h</a:t>
            </a:r>
            <a:r>
              <a:rPr lang="en-IE" dirty="0" smtClean="0"/>
              <a:t>ypothesis testing</a:t>
            </a:r>
          </a:p>
          <a:p>
            <a:r>
              <a:rPr lang="en-IE" dirty="0" smtClean="0"/>
              <a:t>Sketching the distribution of the sample statistic is a key skill students should develop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34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Inferences about means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40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Inferential Statistics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Leaving Cert. Ordinary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57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What is the mean schoolbag weight for Irish secondary-school students?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745944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thumbs.dreamstime.com/t/blank-business-card-dark-background-42685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53" y="2988272"/>
            <a:ext cx="3488228" cy="23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489134">
            <a:off x="6156176" y="415535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latin typeface="Century" panose="02040604050505020304" pitchFamily="18" charset="0"/>
              </a:rPr>
              <a:t>5.2</a:t>
            </a:r>
            <a:endParaRPr lang="en-IE" sz="2400" dirty="0"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36312">
            <a:off x="7168007" y="391609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latin typeface="Century" panose="02040604050505020304" pitchFamily="18" charset="0"/>
              </a:rPr>
              <a:t>4.5</a:t>
            </a:r>
            <a:endParaRPr lang="en-IE" sz="2400" dirty="0"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17213">
            <a:off x="6337636" y="321696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IE" sz="2400" dirty="0" smtClean="0">
                <a:latin typeface="Century" panose="02040604050505020304" pitchFamily="18" charset="0"/>
              </a:rPr>
              <a:t>4.9</a:t>
            </a:r>
            <a:endParaRPr lang="en-IE" sz="2400" dirty="0"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609623">
            <a:off x="7524747" y="429902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latin typeface="Century" panose="02040604050505020304" pitchFamily="18" charset="0"/>
              </a:rPr>
              <a:t>5.3</a:t>
            </a:r>
            <a:endParaRPr lang="en-IE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Make your own statement “The mean schoolbag weight for all Irish post-primary students is _____”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398"/>
          <a:stretch/>
        </p:blipFill>
        <p:spPr bwMode="auto">
          <a:xfrm>
            <a:off x="251520" y="3861047"/>
            <a:ext cx="3590864" cy="23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83424"/>
              </p:ext>
            </p:extLst>
          </p:nvPr>
        </p:nvGraphicFramePr>
        <p:xfrm>
          <a:off x="3707904" y="3455572"/>
          <a:ext cx="4978896" cy="31998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1338"/>
                <a:gridCol w="3967558"/>
              </a:tblGrid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Sample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Statement</a:t>
                      </a:r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Sampling variability means we cannot equate the results from a single sample with those for a population.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1780" y="3861048"/>
                <a:ext cx="3960440" cy="9361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0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IE" sz="4000" i="1" smtClean="0"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̅"/>
                          <m:ctrlPr>
                            <a:rPr lang="en-IE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E" sz="4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E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861048"/>
                <a:ext cx="3960440" cy="936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1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In spite of this we can still use a single sample to make a valid statement about a population</a:t>
            </a:r>
          </a:p>
          <a:p>
            <a:r>
              <a:rPr lang="en-IE" dirty="0" smtClean="0"/>
              <a:t>To do so we need to understand all the possible means we can get when we choose a sample.</a:t>
            </a:r>
            <a:endParaRPr lang="en-IE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093296"/>
            <a:ext cx="581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D</a:t>
            </a:r>
            <a:r>
              <a:rPr lang="en-IE" dirty="0" smtClean="0"/>
              <a:t>ifferent samples give different means but the distribution of sample means is </a:t>
            </a:r>
            <a:r>
              <a:rPr lang="en-IE" b="1" dirty="0" smtClean="0">
                <a:solidFill>
                  <a:srgbClr val="FFC000"/>
                </a:solidFill>
              </a:rPr>
              <a:t>normal</a:t>
            </a:r>
            <a:r>
              <a:rPr lang="en-IE" dirty="0" smtClean="0"/>
              <a:t> (for large sample sizes).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2852936"/>
            <a:ext cx="5832648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19028"/>
            <a:ext cx="52482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05" y="4653136"/>
            <a:ext cx="5286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</p:spPr>
            <p:txBody>
              <a:bodyPr/>
              <a:lstStyle/>
              <a:p>
                <a:r>
                  <a:rPr lang="en-IE" dirty="0" smtClean="0"/>
                  <a:t>The centre of the distribution </a:t>
                </a:r>
                <a:r>
                  <a:rPr lang="en-IE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b="1" i="1" smtClean="0">
                            <a:solidFill>
                              <a:srgbClr val="FFCC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b="1" i="1" smtClean="0">
                            <a:solidFill>
                              <a:srgbClr val="FFCC66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b="1" i="1" smtClean="0">
                                <a:solidFill>
                                  <a:srgbClr val="FFCC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1" i="1" smtClean="0">
                                <a:solidFill>
                                  <a:srgbClr val="FFCC66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IE" b="1" dirty="0" smtClean="0">
                    <a:solidFill>
                      <a:srgbClr val="FFC000"/>
                    </a:solidFill>
                  </a:rPr>
                  <a:t>is identical to</a:t>
                </a:r>
                <a:r>
                  <a:rPr lang="en-IE" dirty="0" smtClean="0"/>
                  <a:t> the population centre </a:t>
                </a:r>
                <a:r>
                  <a:rPr lang="en-IE" b="1" dirty="0" smtClean="0"/>
                  <a:t>(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IE" b="1" dirty="0" smtClean="0"/>
                  <a:t>)</a:t>
                </a:r>
                <a:r>
                  <a:rPr lang="en-IE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  <a:blipFill rotWithShape="1">
                <a:blip r:embed="rId2"/>
                <a:stretch>
                  <a:fillRect l="-1630" t="-7735" b="-138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2852936"/>
            <a:ext cx="8136904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9" y="3019028"/>
            <a:ext cx="52482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5286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579"/>
            <a:ext cx="1647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75" y="5013176"/>
            <a:ext cx="2257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660232" y="3645024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7812360" y="5517232"/>
            <a:ext cx="49574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3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/>
          <a:lstStyle/>
          <a:p>
            <a:r>
              <a:rPr lang="en-IE" dirty="0" smtClean="0"/>
              <a:t>The distribution is more compact than the population.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2852936"/>
            <a:ext cx="5832648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19028"/>
            <a:ext cx="52482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05" y="4653136"/>
            <a:ext cx="5286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Why is the distribution of sample means more compact than the population?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644" y="2780928"/>
            <a:ext cx="7238756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5"/>
          <a:stretch/>
        </p:blipFill>
        <p:spPr bwMode="auto">
          <a:xfrm>
            <a:off x="1149668" y="2996952"/>
            <a:ext cx="5200650" cy="15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11" y="3154894"/>
            <a:ext cx="16859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76" y="4659795"/>
            <a:ext cx="5181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means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How does the spread of the distribution of sample means compare to the population?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780928"/>
            <a:ext cx="8064896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2947020"/>
            <a:ext cx="52482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" y="4581128"/>
            <a:ext cx="5286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51807"/>
            <a:ext cx="1647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2257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1762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6136" y="4293096"/>
                <a:ext cx="1288430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𝟓𝟕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I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𝟑𝟐</m:t>
                          </m:r>
                        </m:den>
                      </m:f>
                      <m:r>
                        <a:rPr lang="en-IE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IE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en-I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293096"/>
                <a:ext cx="1288430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660232" y="4421308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5292080" y="2780928"/>
            <a:ext cx="49574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64288" y="4221088"/>
                <a:ext cx="1391215" cy="7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b="1" i="1" smtClean="0">
                              <a:solidFill>
                                <a:srgbClr val="FFCC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1" i="1" smtClean="0">
                              <a:solidFill>
                                <a:srgbClr val="FFCC66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sz="2400" b="1" i="1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E" sz="2400" b="1" i="1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  <m:r>
                        <a:rPr lang="en-IE" sz="2400" b="1" i="1" smtClean="0">
                          <a:solidFill>
                            <a:srgbClr val="FFCC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1" i="1" smtClean="0">
                              <a:solidFill>
                                <a:srgbClr val="FFCC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FFCC66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400" b="1" i="1" smtClean="0">
                                  <a:solidFill>
                                    <a:srgbClr val="FFCC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400" b="1" i="1" smtClean="0">
                                  <a:solidFill>
                                    <a:srgbClr val="FFCC66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400" b="1" dirty="0">
                  <a:solidFill>
                    <a:srgbClr val="FFCC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221088"/>
                <a:ext cx="1391215" cy="7968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</a:t>
            </a:r>
            <a:r>
              <a:rPr lang="en-IE" dirty="0" smtClean="0"/>
              <a:t>95% confidence interval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IE" dirty="0" smtClean="0"/>
                  <a:t>This means I can say with 95% confidence my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/>
                  <a:t> value lies within 1.96 standard deviations of the centre of my distribution(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).</a:t>
                </a:r>
              </a:p>
              <a:p>
                <a:r>
                  <a:rPr lang="en-IE" dirty="0" smtClean="0"/>
                  <a:t>This means I can also say with 95% confidence that the centre of my distribution</a:t>
                </a:r>
                <a:r>
                  <a:rPr lang="en-I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/>
                  <a:t>) lies within 1.96 standard deviations of my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/>
                  <a:t> </a:t>
                </a:r>
                <a:r>
                  <a:rPr lang="en-IE" dirty="0" smtClean="0"/>
                  <a:t>value.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15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Statistical Inference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5445224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Draw conclusions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700808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Ask a question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4197086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Analyse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552" y="2948947"/>
            <a:ext cx="236788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Gather data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43472" y="2636912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wn Arrow 11"/>
          <p:cNvSpPr/>
          <p:nvPr/>
        </p:nvSpPr>
        <p:spPr>
          <a:xfrm>
            <a:off x="1543472" y="3873050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Down Arrow 13"/>
          <p:cNvSpPr/>
          <p:nvPr/>
        </p:nvSpPr>
        <p:spPr>
          <a:xfrm>
            <a:off x="1543472" y="5121188"/>
            <a:ext cx="360040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3347864" y="2636912"/>
            <a:ext cx="144016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Census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7864" y="3717032"/>
            <a:ext cx="144016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Sample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47864" y="3717032"/>
            <a:ext cx="14401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Sample</a:t>
            </a:r>
            <a:endParaRPr lang="en-IE" dirty="0">
              <a:latin typeface="Century" panose="020406040505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8432" y="4737146"/>
            <a:ext cx="5059992" cy="1248138"/>
          </a:xfrm>
          <a:prstGeom prst="roundRect">
            <a:avLst>
              <a:gd name="adj" fmla="val 91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entury" panose="02040604050505020304" pitchFamily="18" charset="0"/>
              </a:rPr>
              <a:t>Can we reliably use the results from a single sample to make conclusions about a population?</a:t>
            </a:r>
            <a:endParaRPr lang="en-IE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48" y="1700808"/>
            <a:ext cx="2552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</a:t>
            </a:r>
            <a:r>
              <a:rPr lang="en-IE" dirty="0" smtClean="0"/>
              <a:t>95% confidence interval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E" b="0" dirty="0" smtClean="0"/>
                  <a:t>I can say with 95% confidence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/>
                  <a:t> lies within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.</a:t>
                </a:r>
              </a:p>
              <a:p>
                <a:pPr marL="0" indent="0">
                  <a:buNone/>
                </a:pPr>
                <a:r>
                  <a:rPr lang="en-IE" dirty="0"/>
                  <a:t>I can say with 95% confidence </a:t>
                </a:r>
                <a:r>
                  <a:rPr lang="en-IE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/>
                  <a:t> lies 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/>
                  <a:t> </a:t>
                </a:r>
                <a:r>
                  <a:rPr lang="en-IE" dirty="0" smtClean="0"/>
                  <a:t>of</a:t>
                </a:r>
                <a:r>
                  <a:rPr lang="en-I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/>
                  <a:t>.</a:t>
                </a:r>
                <a:endParaRPr lang="en-IE" dirty="0"/>
              </a:p>
              <a:p>
                <a:pPr marL="0" indent="0">
                  <a:buNone/>
                </a:pPr>
                <a:r>
                  <a:rPr lang="en-IE" dirty="0"/>
                  <a:t>I can say with 95% confidence </a:t>
                </a:r>
                <a:r>
                  <a:rPr lang="en-IE" dirty="0" smtClean="0"/>
                  <a:t>that 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E" dirty="0" smtClean="0"/>
                  <a:t> lies </a:t>
                </a:r>
                <a:r>
                  <a:rPr lang="en-IE" dirty="0"/>
                  <a:t>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685" r="-4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5286375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dirty="0" smtClean="0"/>
              <a:t>Constructing a 95% confidence interval</a:t>
            </a:r>
            <a:endParaRPr lang="en-IE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IE" dirty="0" smtClean="0"/>
              </a:p>
              <a:p>
                <a:endParaRPr lang="en-IE" dirty="0"/>
              </a:p>
              <a:p>
                <a:endParaRPr lang="en-IE" dirty="0" smtClean="0"/>
              </a:p>
              <a:p>
                <a:endParaRPr lang="en-IE" dirty="0"/>
              </a:p>
              <a:p>
                <a:endParaRPr lang="en-IE" dirty="0" smtClean="0"/>
              </a:p>
              <a:p>
                <a:endParaRPr lang="en-IE" dirty="0"/>
              </a:p>
              <a:p>
                <a:r>
                  <a:rPr lang="en-IE" dirty="0"/>
                  <a:t>I can say with 95% confidence </a:t>
                </a:r>
                <a:r>
                  <a:rPr lang="en-IE" dirty="0" smtClean="0"/>
                  <a:t>that 4.6 lies within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1.96</m:t>
                    </m:r>
                    <m:f>
                      <m:f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</a:rPr>
                          <m:t>2.57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64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dirty="0" smtClean="0"/>
                  <a:t> of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I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IE" dirty="0" smtClean="0"/>
              </a:p>
              <a:p>
                <a:r>
                  <a:rPr lang="en-IE" dirty="0"/>
                  <a:t>I can say with 95% confidence </a:t>
                </a:r>
                <a:r>
                  <a:rPr lang="en-IE" dirty="0" smtClean="0"/>
                  <a:t>that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E" dirty="0"/>
                  <a:t> lies 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f>
                      <m:f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i="1">
                            <a:latin typeface="Cambria Math"/>
                          </a:rPr>
                          <m:t>2.57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i="1">
                                <a:latin typeface="Cambria Math"/>
                              </a:rPr>
                              <m:t>64</m:t>
                            </m:r>
                          </m:e>
                        </m:rad>
                      </m:den>
                    </m:f>
                  </m:oMath>
                </a14:m>
                <a:r>
                  <a:rPr lang="en-IE" dirty="0"/>
                  <a:t> of 4.6</a:t>
                </a:r>
              </a:p>
              <a:p>
                <a:endParaRPr lang="en-I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411"/>
            <a:ext cx="1638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16954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2" y="3003191"/>
            <a:ext cx="2257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5141" y="2132459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5141" y="2420491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141" y="3477394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5141" y="3765426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5141" y="4053458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5213"/>
            <a:ext cx="2390775" cy="21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06608" y="3657320"/>
                <a:ext cx="7034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sz="32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IE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608" y="3657320"/>
                <a:ext cx="70346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67190" y="2312072"/>
                <a:ext cx="825867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90" y="2312072"/>
                <a:ext cx="825867" cy="862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79912" y="5877272"/>
                <a:ext cx="4680520" cy="72008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4.6−1.96</m:t>
                      </m:r>
                      <m:f>
                        <m:fPr>
                          <m:ctrlPr>
                            <a:rPr lang="en-I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≤4.6+1.96</m:t>
                      </m:r>
                      <m:f>
                        <m:fPr>
                          <m:ctrlPr>
                            <a:rPr lang="en-I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77272"/>
                <a:ext cx="4680520" cy="7200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18" idx="1"/>
          </p:cNvCxnSpPr>
          <p:nvPr/>
        </p:nvCxnSpPr>
        <p:spPr>
          <a:xfrm>
            <a:off x="6415459" y="2743472"/>
            <a:ext cx="351731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58914" y="3645024"/>
                <a:ext cx="513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914" y="3645024"/>
                <a:ext cx="513089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5816" y="2990895"/>
                <a:ext cx="2403109" cy="1238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 smtClean="0">
                    <a:solidFill>
                      <a:srgbClr val="FFFF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IE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 for building confidence interval if you know its value. Otherwise use s.</a:t>
                </a:r>
                <a:endParaRPr lang="en-IE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990895"/>
                <a:ext cx="2403109" cy="1238904"/>
              </a:xfrm>
              <a:prstGeom prst="rect">
                <a:avLst/>
              </a:prstGeom>
              <a:blipFill rotWithShape="1">
                <a:blip r:embed="rId11"/>
                <a:stretch>
                  <a:fillRect b="-48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20" grpId="0" animBg="1"/>
      <p:bldP spid="24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dirty="0"/>
              <a:t>Constructing a 95%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411"/>
            <a:ext cx="1638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16954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2" y="3003191"/>
            <a:ext cx="2257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5141" y="2132459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5141" y="2420491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141" y="3477394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5141" y="3765426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5141" y="4053458"/>
            <a:ext cx="2016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5213"/>
            <a:ext cx="2390775" cy="21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67190" y="2312072"/>
                <a:ext cx="825867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90" y="2312072"/>
                <a:ext cx="825867" cy="862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39752" y="4869160"/>
                <a:ext cx="4680520" cy="72008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4.6−</m:t>
                      </m:r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1.96</m:t>
                      </m:r>
                      <m:f>
                        <m:fPr>
                          <m:ctrlPr>
                            <a:rPr lang="en-I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IE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≤4.6+1.96</m:t>
                      </m:r>
                      <m:f>
                        <m:fPr>
                          <m:ctrlPr>
                            <a:rPr lang="en-I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69160"/>
                <a:ext cx="4680520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18" idx="1"/>
          </p:cNvCxnSpPr>
          <p:nvPr/>
        </p:nvCxnSpPr>
        <p:spPr>
          <a:xfrm>
            <a:off x="6415459" y="2743472"/>
            <a:ext cx="351731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56176" y="3645024"/>
                <a:ext cx="513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645024"/>
                <a:ext cx="51308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683568" y="2708920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771800" y="2420491"/>
            <a:ext cx="1008112" cy="582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2348880"/>
                <a:ext cx="825867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2.55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348880"/>
                <a:ext cx="825867" cy="862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6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4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Assessment of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8" y="1700808"/>
            <a:ext cx="771942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7" name="Ink 5126"/>
              <p14:cNvContentPartPr/>
              <p14:nvPr/>
            </p14:nvContentPartPr>
            <p14:xfrm>
              <a:off x="1991895" y="4134285"/>
              <a:ext cx="1349280" cy="1149480"/>
            </p14:xfrm>
          </p:contentPart>
        </mc:Choice>
        <mc:Fallback xmlns="">
          <p:pic>
            <p:nvPicPr>
              <p:cNvPr id="5127" name="Ink 51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7575" y="4125285"/>
                <a:ext cx="1363680" cy="11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47" name="Ink 5246"/>
              <p14:cNvContentPartPr/>
              <p14:nvPr/>
            </p14:nvContentPartPr>
            <p14:xfrm>
              <a:off x="1476735" y="3253005"/>
              <a:ext cx="6838920" cy="2502360"/>
            </p14:xfrm>
          </p:contentPart>
        </mc:Choice>
        <mc:Fallback xmlns="">
          <p:pic>
            <p:nvPicPr>
              <p:cNvPr id="5247" name="Ink 52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055" y="3244725"/>
                <a:ext cx="6855120" cy="25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87" name="Ink 5286"/>
              <p14:cNvContentPartPr/>
              <p14:nvPr/>
            </p14:nvContentPartPr>
            <p14:xfrm>
              <a:off x="2640255" y="4468005"/>
              <a:ext cx="924480" cy="249840"/>
            </p14:xfrm>
          </p:contentPart>
        </mc:Choice>
        <mc:Fallback xmlns="">
          <p:pic>
            <p:nvPicPr>
              <p:cNvPr id="5287" name="Ink 528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1615" y="4459005"/>
                <a:ext cx="9417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29" name="Ink 5328"/>
              <p14:cNvContentPartPr/>
              <p14:nvPr/>
            </p14:nvContentPartPr>
            <p14:xfrm>
              <a:off x="8097855" y="4978125"/>
              <a:ext cx="0" cy="5040"/>
            </p14:xfrm>
          </p:contentPart>
        </mc:Choice>
        <mc:Fallback xmlns="">
          <p:pic>
            <p:nvPicPr>
              <p:cNvPr id="5329" name="Ink 53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0" cy="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74" name="Ink 5373"/>
              <p14:cNvContentPartPr/>
              <p14:nvPr/>
            </p14:nvContentPartPr>
            <p14:xfrm>
              <a:off x="7790415" y="5108085"/>
              <a:ext cx="489960" cy="198720"/>
            </p14:xfrm>
          </p:contentPart>
        </mc:Choice>
        <mc:Fallback xmlns="">
          <p:pic>
            <p:nvPicPr>
              <p:cNvPr id="5374" name="Ink 537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2855" y="5100898"/>
                <a:ext cx="507960" cy="21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75" name="Ink 5374"/>
              <p14:cNvContentPartPr/>
              <p14:nvPr/>
            </p14:nvContentPartPr>
            <p14:xfrm>
              <a:off x="5096895" y="5266845"/>
              <a:ext cx="3095640" cy="338040"/>
            </p14:xfrm>
          </p:contentPart>
        </mc:Choice>
        <mc:Fallback xmlns="">
          <p:pic>
            <p:nvPicPr>
              <p:cNvPr id="5375" name="Ink 537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8255" y="5258205"/>
                <a:ext cx="3114720" cy="353160"/>
              </a:xfrm>
              <a:prstGeom prst="rect">
                <a:avLst/>
              </a:prstGeom>
            </p:spPr>
          </p:pic>
        </mc:Fallback>
      </mc:AlternateContent>
      <p:pic>
        <p:nvPicPr>
          <p:cNvPr id="29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5"/>
          <a:stretch/>
        </p:blipFill>
        <p:spPr bwMode="auto">
          <a:xfrm>
            <a:off x="712288" y="1700808"/>
            <a:ext cx="324485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4349037" y="3505100"/>
              <a:ext cx="2519640" cy="927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8957" y="3496100"/>
                <a:ext cx="2534040" cy="948960"/>
              </a:xfrm>
              <a:prstGeom prst="rect">
                <a:avLst/>
              </a:prstGeom>
            </p:spPr>
          </p:pic>
        </mc:Fallback>
      </mc:AlternateContent>
      <p:pic>
        <p:nvPicPr>
          <p:cNvPr id="30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5"/>
          <a:stretch/>
        </p:blipFill>
        <p:spPr bwMode="auto">
          <a:xfrm>
            <a:off x="3957144" y="1700808"/>
            <a:ext cx="447456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/>
              <p14:cNvContentPartPr/>
              <p14:nvPr/>
            </p14:nvContentPartPr>
            <p14:xfrm>
              <a:off x="6485637" y="3592220"/>
              <a:ext cx="648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1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Assessment of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4" y="2205286"/>
            <a:ext cx="8099772" cy="38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188375" y="3526965"/>
              <a:ext cx="7221600" cy="2036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495" y="3517965"/>
                <a:ext cx="7286761" cy="20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9" name="Ink 6158"/>
              <p14:cNvContentPartPr/>
              <p14:nvPr/>
            </p14:nvContentPartPr>
            <p14:xfrm>
              <a:off x="1513095" y="4261725"/>
              <a:ext cx="1138320" cy="1018080"/>
            </p14:xfrm>
          </p:contentPart>
        </mc:Choice>
        <mc:Fallback xmlns="">
          <p:pic>
            <p:nvPicPr>
              <p:cNvPr id="6159" name="Ink 61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0935" y="4252728"/>
                <a:ext cx="1153440" cy="10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85" name="Ink 6184"/>
              <p14:cNvContentPartPr/>
              <p14:nvPr/>
            </p14:nvContentPartPr>
            <p14:xfrm>
              <a:off x="1976055" y="5864805"/>
              <a:ext cx="0" cy="3600"/>
            </p14:xfrm>
          </p:contentPart>
        </mc:Choice>
        <mc:Fallback xmlns="">
          <p:pic>
            <p:nvPicPr>
              <p:cNvPr id="6185" name="Ink 618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0" cy="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86" name="Ink 6185"/>
              <p14:cNvContentPartPr/>
              <p14:nvPr/>
            </p14:nvContentPartPr>
            <p14:xfrm>
              <a:off x="1578975" y="5189445"/>
              <a:ext cx="500760" cy="675360"/>
            </p14:xfrm>
          </p:contentPart>
        </mc:Choice>
        <mc:Fallback xmlns="">
          <p:pic>
            <p:nvPicPr>
              <p:cNvPr id="6186" name="Ink 618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5015" y="5180445"/>
                <a:ext cx="51408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46" name="Ink 6245"/>
              <p14:cNvContentPartPr/>
              <p14:nvPr/>
            </p14:nvContentPartPr>
            <p14:xfrm>
              <a:off x="2075775" y="4353885"/>
              <a:ext cx="714600" cy="438120"/>
            </p14:xfrm>
          </p:contentPart>
        </mc:Choice>
        <mc:Fallback xmlns="">
          <p:pic>
            <p:nvPicPr>
              <p:cNvPr id="6246" name="Ink 62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7855" y="4345605"/>
                <a:ext cx="7275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3321299" y="3654140"/>
              <a:ext cx="1607400" cy="286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259" y="3648380"/>
                <a:ext cx="2075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1190700" y="3625935"/>
              <a:ext cx="1984320" cy="246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3500" y="3617655"/>
                <a:ext cx="1998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2" name="Ink 291"/>
              <p14:cNvContentPartPr/>
              <p14:nvPr/>
            </p14:nvContentPartPr>
            <p14:xfrm>
              <a:off x="2645666" y="4203860"/>
              <a:ext cx="115200" cy="1292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5226" y="4193780"/>
                <a:ext cx="136080" cy="149760"/>
              </a:xfrm>
              <a:prstGeom prst="rect">
                <a:avLst/>
              </a:prstGeom>
            </p:spPr>
          </p:pic>
        </mc:Fallback>
      </mc:AlternateContent>
      <p:pic>
        <p:nvPicPr>
          <p:cNvPr id="29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4"/>
          <a:stretch/>
        </p:blipFill>
        <p:spPr bwMode="auto">
          <a:xfrm>
            <a:off x="522114" y="2205286"/>
            <a:ext cx="2678286" cy="38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5" name="Ink 294"/>
              <p14:cNvContentPartPr/>
              <p14:nvPr/>
            </p14:nvContentPartPr>
            <p14:xfrm>
              <a:off x="3626666" y="4204940"/>
              <a:ext cx="53280" cy="4572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5866" y="4197320"/>
                <a:ext cx="71280" cy="60234"/>
              </a:xfrm>
              <a:prstGeom prst="rect">
                <a:avLst/>
              </a:prstGeom>
            </p:spPr>
          </p:pic>
        </mc:Fallback>
      </mc:AlternateContent>
      <p:pic>
        <p:nvPicPr>
          <p:cNvPr id="30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/>
          <a:stretch/>
        </p:blipFill>
        <p:spPr bwMode="auto">
          <a:xfrm>
            <a:off x="3200400" y="2205286"/>
            <a:ext cx="5421486" cy="38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E" dirty="0" smtClean="0"/>
                  <a:t>Due to sampling variability I</a:t>
                </a:r>
                <a:r>
                  <a:rPr lang="en-IE" b="1" dirty="0" smtClean="0"/>
                  <a:t> cannot</a:t>
                </a:r>
                <a:r>
                  <a:rPr lang="en-IE" dirty="0" smtClean="0"/>
                  <a:t> say 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I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/>
                  <a:t>.</a:t>
                </a:r>
              </a:p>
              <a:p>
                <a:r>
                  <a:rPr lang="en-IE" dirty="0" smtClean="0"/>
                  <a:t>Due to the normal shape of the distribution of sample means I</a:t>
                </a:r>
                <a:r>
                  <a:rPr lang="en-IE" b="1" dirty="0" smtClean="0"/>
                  <a:t> can</a:t>
                </a:r>
                <a:r>
                  <a:rPr lang="en-IE" dirty="0" smtClean="0"/>
                  <a:t> say with 95% confidence that 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E" dirty="0" smtClean="0"/>
                  <a:t> lies within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dirty="0" smtClean="0"/>
                  <a:t>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587" r="-16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1720" y="4869160"/>
                <a:ext cx="5040560" cy="10801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E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E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IE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IE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1.96</m:t>
                      </m:r>
                      <m:f>
                        <m:fPr>
                          <m:ctrlPr>
                            <a:rPr lang="en-I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IE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E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IE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en-I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E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IE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IE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1.96</m:t>
                      </m:r>
                      <m:f>
                        <m:fPr>
                          <m:ctrlPr>
                            <a:rPr lang="en-I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69160"/>
                <a:ext cx="5040560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5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Inferences about proportions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26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What proportion of students keep their mobile phone under their pillow at night?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00400" cy="31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745944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9281"/>
            <a:ext cx="5455544" cy="1366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Make your own statement “The proportion of all students who keep their mobile phone under their pillow at night is _____”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398"/>
          <a:stretch/>
        </p:blipFill>
        <p:spPr bwMode="auto">
          <a:xfrm>
            <a:off x="251520" y="3861047"/>
            <a:ext cx="3590864" cy="23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15758"/>
              </p:ext>
            </p:extLst>
          </p:nvPr>
        </p:nvGraphicFramePr>
        <p:xfrm>
          <a:off x="3707904" y="3455572"/>
          <a:ext cx="4978896" cy="31998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1338"/>
                <a:gridCol w="3967558"/>
              </a:tblGrid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Sample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Statement</a:t>
                      </a:r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9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Sampling variability means we cannot equate the results from a single sample with those for a population.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1780" y="3861048"/>
                <a:ext cx="3960440" cy="9361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IE" sz="4000" i="1" smtClean="0">
                          <a:latin typeface="Cambria Math"/>
                          <a:ea typeface="Cambria Math"/>
                        </a:rPr>
                        <m:t>≠</m:t>
                      </m:r>
                      <m:acc>
                        <m:accPr>
                          <m:chr m:val="̂"/>
                          <m:ctrlPr>
                            <a:rPr lang="en-IE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IE" sz="4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IE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861048"/>
                <a:ext cx="3960440" cy="936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Inferences about proportions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6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400" dirty="0" smtClean="0"/>
              <a:t>The distribution of sample proportions</a:t>
            </a:r>
            <a:endParaRPr lang="en-IE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In spite of this we can still use a single sample to make a valid statement about a population</a:t>
            </a:r>
          </a:p>
          <a:p>
            <a:r>
              <a:rPr lang="en-IE" dirty="0" smtClean="0"/>
              <a:t>To do so we need to understand all the possible proportions we can get when we choose a sample.</a:t>
            </a:r>
            <a:endParaRPr lang="en-IE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093296"/>
            <a:ext cx="581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dirty="0"/>
              <a:t>The distribution of sample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 lnSpcReduction="10000"/>
          </a:bodyPr>
          <a:lstStyle/>
          <a:p>
            <a:r>
              <a:rPr lang="en-IE" dirty="0"/>
              <a:t>Different samples give different </a:t>
            </a:r>
            <a:r>
              <a:rPr lang="en-IE" dirty="0" smtClean="0"/>
              <a:t>proportions </a:t>
            </a:r>
            <a:r>
              <a:rPr lang="en-IE" dirty="0"/>
              <a:t>but they all follow a </a:t>
            </a:r>
            <a:r>
              <a:rPr lang="en-IE" b="1" dirty="0">
                <a:solidFill>
                  <a:srgbClr val="FFCC66"/>
                </a:solidFill>
              </a:rPr>
              <a:t>normal distribution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15" y="3140968"/>
            <a:ext cx="4340571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proportions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E" dirty="0" smtClean="0"/>
                  <a:t>The centre of the distribution </a:t>
                </a:r>
                <a:r>
                  <a:rPr lang="en-IE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IE" b="1" dirty="0" smtClean="0">
                    <a:solidFill>
                      <a:srgbClr val="FFC000"/>
                    </a:solidFill>
                  </a:rPr>
                  <a:t>is identical to</a:t>
                </a:r>
                <a:r>
                  <a:rPr lang="en-IE" dirty="0" smtClean="0"/>
                  <a:t> the population proportion </a:t>
                </a:r>
                <a:r>
                  <a:rPr lang="en-IE" b="1" dirty="0" smtClean="0"/>
                  <a:t>(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FFC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IE" b="1" dirty="0" smtClean="0"/>
                  <a:t>)</a:t>
                </a:r>
                <a:r>
                  <a:rPr lang="en-IE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  <a:blipFill rotWithShape="1">
                <a:blip r:embed="rId2"/>
                <a:stretch>
                  <a:fillRect l="-1481" t="-7735" b="-116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7544" y="2852936"/>
            <a:ext cx="8208000" cy="38164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05" y="3664664"/>
            <a:ext cx="1292324" cy="4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00192" y="3573016"/>
            <a:ext cx="64807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10" y="5206714"/>
            <a:ext cx="2152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092280" y="5445224"/>
            <a:ext cx="49574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7" y="2972041"/>
            <a:ext cx="4333714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distribution of sample proportions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756792"/>
              </a:xfrm>
            </p:spPr>
            <p:txBody>
              <a:bodyPr>
                <a:normAutofit/>
              </a:bodyPr>
              <a:lstStyle/>
              <a:p>
                <a:r>
                  <a:rPr lang="en-IE" dirty="0" smtClean="0"/>
                  <a:t>The standard deviation of the distribution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IE" b="0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(1−</m:t>
                            </m:r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IE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IE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756792"/>
              </a:xfrm>
              <a:blipFill rotWithShape="1">
                <a:blip r:embed="rId2"/>
                <a:stretch>
                  <a:fillRect l="-1630" t="-45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86" y="3429360"/>
            <a:ext cx="3881829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95% confidence interval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E" dirty="0" smtClean="0"/>
                  <a:t>This means </a:t>
                </a:r>
                <a:r>
                  <a:rPr lang="en-IE" dirty="0"/>
                  <a:t>I can say with 95% confidence </a:t>
                </a:r>
                <a:r>
                  <a:rPr lang="en-IE" dirty="0" smtClean="0"/>
                  <a:t>that my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/>
                  <a:t> value lies within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1.96</m:t>
                    </m:r>
                  </m:oMath>
                </a14:m>
                <a:r>
                  <a:rPr lang="en-IE" dirty="0" smtClean="0"/>
                  <a:t> standard deviations of the centre of the distribution.</a:t>
                </a:r>
              </a:p>
              <a:p>
                <a:r>
                  <a:rPr lang="en-IE" dirty="0" smtClean="0"/>
                  <a:t>This also means </a:t>
                </a:r>
                <a:r>
                  <a:rPr lang="en-IE" dirty="0"/>
                  <a:t>I can say with 95% confidence </a:t>
                </a:r>
                <a:r>
                  <a:rPr lang="en-IE" dirty="0" smtClean="0"/>
                  <a:t>that the centre of the distribution lies 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</m:oMath>
                </a14:m>
                <a:r>
                  <a:rPr lang="en-IE" dirty="0" smtClean="0"/>
                  <a:t> standard deviations of my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/>
                  <a:t> value.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587" r="-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</a:t>
            </a:r>
            <a:r>
              <a:rPr lang="en-IE" dirty="0" smtClean="0"/>
              <a:t>95% confidence interval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E" dirty="0"/>
                  <a:t>I can say with 95% confidence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/>
                  <a:t> lies 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IE" i="1">
                        <a:latin typeface="Cambria Math"/>
                      </a:rPr>
                      <m:t> </m:t>
                    </m:r>
                  </m:oMath>
                </a14:m>
                <a:r>
                  <a:rPr lang="en-IE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.</a:t>
                </a:r>
              </a:p>
              <a:p>
                <a:pPr marL="0" indent="0">
                  <a:buNone/>
                </a:pPr>
                <a:r>
                  <a:rPr lang="en-IE" dirty="0"/>
                  <a:t>I can say with 95% confidence </a:t>
                </a:r>
                <a:r>
                  <a:rPr lang="en-IE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/>
                  <a:t> lies within</a:t>
                </a:r>
                <a:r>
                  <a:rPr lang="en-IE" dirty="0" smtClean="0"/>
                  <a:t>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/>
                  <a:t>.</a:t>
                </a:r>
                <a:endParaRPr lang="en-IE" dirty="0"/>
              </a:p>
              <a:p>
                <a:pPr marL="0" indent="0">
                  <a:buNone/>
                </a:pPr>
                <a:r>
                  <a:rPr lang="en-IE" dirty="0"/>
                  <a:t>I can say with 95% confidence </a:t>
                </a:r>
                <a:r>
                  <a:rPr lang="en-IE" dirty="0" smtClean="0"/>
                  <a:t>that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IE" dirty="0" smtClean="0"/>
                  <a:t> lies </a:t>
                </a:r>
                <a:r>
                  <a:rPr lang="en-IE" dirty="0"/>
                  <a:t>within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IE" i="1">
                        <a:latin typeface="Cambria Math"/>
                      </a:rPr>
                      <m:t> </m:t>
                    </m:r>
                  </m:oMath>
                </a14:m>
                <a:r>
                  <a:rPr lang="en-IE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/>
                  <a:t>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685" r="-59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7" y="4509120"/>
            <a:ext cx="2497686" cy="2088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dirty="0"/>
              <a:t>Constructing a 95%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Autofit/>
              </a:bodyPr>
              <a:lstStyle/>
              <a:p>
                <a:endParaRPr lang="en-IE" sz="2400" dirty="0" smtClean="0"/>
              </a:p>
              <a:p>
                <a:endParaRPr lang="en-IE" sz="2400" dirty="0"/>
              </a:p>
              <a:p>
                <a:endParaRPr lang="en-IE" sz="2400" dirty="0" smtClean="0"/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pPr marL="0" indent="0">
                  <a:buNone/>
                </a:pPr>
                <a:endParaRPr lang="en-IE" sz="2400" dirty="0"/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r>
                  <a:rPr lang="en-IE" sz="2400" dirty="0"/>
                  <a:t>I can say with 95% confidence </a:t>
                </a:r>
                <a:r>
                  <a:rPr lang="en-IE" sz="2400" dirty="0" smtClean="0"/>
                  <a:t>that 0.2 </a:t>
                </a:r>
                <a:r>
                  <a:rPr lang="en-IE" sz="2400" dirty="0"/>
                  <a:t>lies within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IE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2400" b="0" i="1" smtClean="0">
                                <a:latin typeface="Cambria Math"/>
                              </a:rPr>
                              <m:t>(0.2)(0.8)</m:t>
                            </m:r>
                          </m:num>
                          <m:den>
                            <m:r>
                              <a:rPr lang="en-IE" sz="2400" b="0" i="1" smtClean="0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/>
                  <a:t>of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IE" sz="2400" dirty="0" smtClean="0"/>
                  <a:t>.</a:t>
                </a:r>
              </a:p>
              <a:p>
                <a:r>
                  <a:rPr lang="en-IE" sz="2400" dirty="0"/>
                  <a:t>I can say with 95% confidence </a:t>
                </a:r>
                <a:r>
                  <a:rPr lang="en-IE" sz="2400" dirty="0" smtClean="0"/>
                  <a:t>that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IE" sz="2400" dirty="0" smtClean="0"/>
                  <a:t> lies within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sz="2400" i="1">
                                <a:latin typeface="Cambria Math"/>
                              </a:rPr>
                              <m:t>(0.2)(0.8)</m:t>
                            </m:r>
                          </m:num>
                          <m:den>
                            <m:r>
                              <a:rPr lang="en-IE" sz="2400" i="1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IE" sz="2400" dirty="0"/>
                  <a:t> of </a:t>
                </a:r>
                <a:r>
                  <a:rPr lang="en-IE" sz="2400" dirty="0" smtClean="0"/>
                  <a:t>0.2.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904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181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3133" y="2132459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2169815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2172" y="2488902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9770" y="2780928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41" y="1635213"/>
            <a:ext cx="2390775" cy="20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121028" y="2743472"/>
            <a:ext cx="351731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65065" y="3140968"/>
                <a:ext cx="711925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IE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E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65" y="3140968"/>
                <a:ext cx="711925" cy="622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68441" y="3212976"/>
                <a:ext cx="5118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441" y="3212976"/>
                <a:ext cx="51187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9299" y="1700808"/>
                <a:ext cx="2256918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E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(0.2)(0.8)</m:t>
                              </m:r>
                            </m:num>
                            <m:den>
                              <m:r>
                                <a:rPr lang="en-IE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99" y="1700808"/>
                <a:ext cx="2256918" cy="10016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75" y="1988840"/>
            <a:ext cx="2076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47664" y="3025572"/>
                <a:ext cx="2181225" cy="1238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 smtClean="0">
                    <a:solidFill>
                      <a:srgbClr val="FFFF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 for building confidence interval if you know its value. Otherwise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.</a:t>
                </a:r>
                <a:endParaRPr lang="en-IE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025572"/>
                <a:ext cx="2181225" cy="1238904"/>
              </a:xfrm>
              <a:prstGeom prst="rect">
                <a:avLst/>
              </a:prstGeom>
              <a:blipFill rotWithShape="1">
                <a:blip r:embed="rId10"/>
                <a:stretch>
                  <a:fillRect l="-1105" r="-2762" b="-432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6" grpId="0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400" dirty="0"/>
              <a:t>Constructing a 95%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The 95% confidence interval for the population proportion is: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99708" y="2924944"/>
                <a:ext cx="6696744" cy="136815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.2</m:t>
                      </m:r>
                      <m:r>
                        <a:rPr lang="en-IE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−1.96</m:t>
                      </m:r>
                      <m:rad>
                        <m:radPr>
                          <m:degHide m:val="on"/>
                          <m:ctrlPr>
                            <a:rPr lang="en-I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E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0.2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IE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0.8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E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  <m:r>
                        <a:rPr lang="en-IE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≤0.2+1.96</m:t>
                      </m:r>
                      <m:rad>
                        <m:radPr>
                          <m:degHide m:val="on"/>
                          <m:ctrlPr>
                            <a:rPr lang="en-I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E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IE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(0.2)(0.8)</m:t>
                              </m:r>
                            </m:num>
                            <m:den>
                              <m:r>
                                <a:rPr lang="en-IE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08" y="2924944"/>
                <a:ext cx="6696744" cy="1368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1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margin of error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  <a:ea typeface="Cambria Math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I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IE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IE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b="0" i="1" smtClean="0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IE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I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IE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40" y="2781328"/>
            <a:ext cx="4980000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Assessment of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750125"/>
            <a:ext cx="8064000" cy="43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76" y="2492894"/>
            <a:ext cx="7984800" cy="35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What proportion of students keep their mobile phone under their pillow at night?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00400" cy="319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745944" cy="23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9281"/>
            <a:ext cx="5455544" cy="1366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99715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IE" dirty="0" smtClean="0"/>
                  <a:t>Means</a:t>
                </a:r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 algn="ctr">
                  <a:buNone/>
                </a:pPr>
                <a:endParaRPr lang="en-IE" dirty="0" smtClean="0"/>
              </a:p>
              <a:p>
                <a:pPr marL="0" indent="0" algn="ctr">
                  <a:buNone/>
                </a:pPr>
                <a:endParaRPr lang="en-IE" dirty="0" smtClean="0"/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dirty="0" smtClean="0"/>
                  <a:t>I </a:t>
                </a:r>
                <a:r>
                  <a:rPr lang="en-IE" sz="2400" dirty="0"/>
                  <a:t>can say with 95% confidence </a:t>
                </a:r>
                <a:r>
                  <a:rPr lang="en-IE" sz="2400" dirty="0" smtClean="0"/>
                  <a:t>that </a:t>
                </a:r>
                <a14:m>
                  <m:oMath xmlns:m="http://schemas.openxmlformats.org/officeDocument/2006/math">
                    <m:r>
                      <a:rPr lang="en-IE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IE" sz="2400" dirty="0" smtClean="0"/>
                  <a:t> lies within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E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E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sz="2400" dirty="0" smtClean="0"/>
                  <a:t> of my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E" sz="2400" dirty="0" smtClean="0"/>
                  <a:t> value.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997152"/>
              </a:xfrm>
              <a:blipFill rotWithShape="1">
                <a:blip r:embed="rId2"/>
                <a:stretch>
                  <a:fillRect l="-1810" t="-10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99715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IE" dirty="0" smtClean="0"/>
                  <a:t>Proportions</a:t>
                </a:r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 algn="ctr">
                  <a:buNone/>
                </a:pPr>
                <a:endParaRPr lang="en-IE" dirty="0" smtClean="0"/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 algn="ctr">
                  <a:buNone/>
                </a:pPr>
                <a:endParaRPr lang="en-IE" dirty="0" smtClean="0"/>
              </a:p>
              <a:p>
                <a:pPr marL="0" indent="0" algn="ctr">
                  <a:buNone/>
                </a:pPr>
                <a:endParaRPr lang="en-IE" dirty="0"/>
              </a:p>
              <a:p>
                <a:pPr marL="0" indent="0" algn="ctr">
                  <a:buNone/>
                </a:pPr>
                <a:endParaRPr lang="en-IE" dirty="0" smtClean="0"/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dirty="0"/>
                  <a:t>I can say with 95% </a:t>
                </a:r>
                <a:r>
                  <a:rPr lang="en-IE" sz="2400" dirty="0" smtClean="0"/>
                  <a:t>confidence that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/>
                  <a:t>lies within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1.96</m:t>
                    </m:r>
                    <m:sSub>
                      <m:sSub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IE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IE" sz="24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E" sz="2400" dirty="0"/>
                  <a:t> of my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sz="2400" dirty="0" smtClean="0"/>
                  <a:t> value</a:t>
                </a:r>
                <a:r>
                  <a:rPr lang="en-IE" sz="2400" dirty="0"/>
                  <a:t>.</a:t>
                </a:r>
              </a:p>
              <a:p>
                <a:pPr marL="0" indent="0" algn="ctr">
                  <a:buNone/>
                </a:pPr>
                <a:endParaRPr lang="en-I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997152"/>
              </a:xfrm>
              <a:blipFill rotWithShape="1">
                <a:blip r:embed="rId3"/>
                <a:stretch>
                  <a:fillRect l="-1964" t="-10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5816" y="2276872"/>
                <a:ext cx="1092799" cy="620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  <m:r>
                        <a:rPr lang="en-I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276872"/>
                <a:ext cx="1092799" cy="6207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07704" y="4523928"/>
                <a:ext cx="1150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E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IE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I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23928"/>
                <a:ext cx="115050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8" b="-78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79325" y="2132856"/>
                <a:ext cx="205716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IE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acc>
                        </m:sub>
                      </m:sSub>
                      <m:r>
                        <a:rPr lang="en-IE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E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IE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E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25" y="2132856"/>
                <a:ext cx="2057165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4168" y="4523928"/>
                <a:ext cx="115397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IE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E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IE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I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23928"/>
                <a:ext cx="1153970" cy="490199"/>
              </a:xfrm>
              <a:prstGeom prst="rect">
                <a:avLst/>
              </a:prstGeom>
              <a:blipFill rotWithShape="1"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8" y="2420888"/>
            <a:ext cx="3600000" cy="23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25" y="2420888"/>
            <a:ext cx="3600000" cy="23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8" y="2420887"/>
            <a:ext cx="3600000" cy="23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53" y="2420888"/>
            <a:ext cx="3600000" cy="23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748464" y="1679028"/>
            <a:ext cx="7200800" cy="4558284"/>
            <a:chOff x="8748464" y="1679028"/>
            <a:chExt cx="7200800" cy="45582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564" y="1679028"/>
              <a:ext cx="6743700" cy="4558284"/>
            </a:xfrm>
            <a:prstGeom prst="rect">
              <a:avLst/>
            </a:prstGeom>
            <a:ln w="381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 rot="16200000">
              <a:off x="8336197" y="2091295"/>
              <a:ext cx="1256581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latin typeface="Century" panose="02040604050505020304" pitchFamily="18" charset="0"/>
                </a:rPr>
                <a:t>Formulae</a:t>
              </a:r>
              <a:endParaRPr lang="en-IE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1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08788E-7 L -0.86632 -0.0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32 -0.00347 L -8.33333E-7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Hypothesis testing using p-values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000" dirty="0" smtClean="0"/>
              <a:t>Hypothesis tests are based on understanding the properties of the distribution of the sample means (or sample proportions).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40518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The mean amount of time spent daily on homework &amp; study by Leaving Cert. students in 2013-2014 was 5.4 hours with a standard deviation of 1.8 hours.</a:t>
            </a:r>
          </a:p>
          <a:p>
            <a:pPr marL="0" indent="0">
              <a:buNone/>
            </a:pPr>
            <a:r>
              <a:rPr lang="en-IE" dirty="0" smtClean="0"/>
              <a:t>A guidance counsellor surveys 50 Leaving Cert. students in his school during 2014-2015 and finds that the mean amount of time spent on homework is 5.1 hours.</a:t>
            </a:r>
          </a:p>
          <a:p>
            <a:pPr marL="0" indent="0">
              <a:buNone/>
            </a:pPr>
            <a:r>
              <a:rPr lang="en-IE" dirty="0" smtClean="0"/>
              <a:t>By carrying out a hypothesis test at the 5% significance level, determine if the results for 2014-2015 are consistent with those for 2013- 2014.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55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</a:t>
            </a:r>
            <a:r>
              <a:rPr lang="en-IE" baseline="-25000" dirty="0" smtClean="0"/>
              <a:t>0</a:t>
            </a:r>
            <a:r>
              <a:rPr lang="en-IE" dirty="0" smtClean="0"/>
              <a:t>: The mean amount of time spent studying by Leaving Cert. students in 2014-2015 is 5.4 hours.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H</a:t>
            </a:r>
            <a:r>
              <a:rPr lang="en-IE" baseline="-25000" dirty="0" smtClean="0"/>
              <a:t>1</a:t>
            </a:r>
            <a:r>
              <a:rPr lang="en-IE" dirty="0" smtClean="0"/>
              <a:t>: The mean amount of time spent studying by Leaving Cert. students in 2014-2015 is not 5.4 hours.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5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language of a hypothesis test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E" sz="2400" dirty="0" smtClean="0"/>
                  <a:t>The term “</a:t>
                </a:r>
                <a:r>
                  <a:rPr lang="en-IE" sz="2400" dirty="0" smtClean="0">
                    <a:solidFill>
                      <a:srgbClr val="FFFF00"/>
                    </a:solidFill>
                  </a:rPr>
                  <a:t>null</a:t>
                </a:r>
                <a:r>
                  <a:rPr lang="en-IE" sz="2400" dirty="0" smtClean="0"/>
                  <a:t> hypothesis” comes from the idea of a “null effect” or “no change”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E" sz="2400" dirty="0" smtClean="0"/>
                  <a:t> should be stated as such i.e. as a statement of no change</a:t>
                </a:r>
              </a:p>
              <a:p>
                <a:pPr marL="0" indent="0">
                  <a:buNone/>
                </a:pPr>
                <a:endParaRPr lang="en-IE" sz="2400" dirty="0" smtClean="0"/>
              </a:p>
              <a:p>
                <a:r>
                  <a:rPr lang="en-IE" sz="2400" dirty="0"/>
                  <a:t>H</a:t>
                </a:r>
                <a:r>
                  <a:rPr lang="en-IE" sz="2400" baseline="-25000" dirty="0"/>
                  <a:t>0</a:t>
                </a:r>
                <a:r>
                  <a:rPr lang="en-IE" sz="2400" dirty="0"/>
                  <a:t>: The mean amount of time spent studying by Leaving Cert. students in 2014-2015 </a:t>
                </a:r>
                <a:r>
                  <a:rPr lang="en-IE" sz="2400" dirty="0">
                    <a:solidFill>
                      <a:srgbClr val="FFFF00"/>
                    </a:solidFill>
                  </a:rPr>
                  <a:t>is 5.4 </a:t>
                </a:r>
                <a:r>
                  <a:rPr lang="en-IE" sz="2400" dirty="0" smtClean="0">
                    <a:solidFill>
                      <a:srgbClr val="FFFF00"/>
                    </a:solidFill>
                  </a:rPr>
                  <a:t>hours</a:t>
                </a:r>
              </a:p>
              <a:p>
                <a:endParaRPr lang="en-IE" sz="2400" dirty="0"/>
              </a:p>
              <a:p>
                <a:endParaRPr lang="en-IE" sz="2400" dirty="0" smtClean="0"/>
              </a:p>
              <a:p>
                <a:pPr marL="0" indent="0" algn="ctr">
                  <a:buNone/>
                </a:pPr>
                <a:r>
                  <a:rPr lang="en-IE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The </a:t>
                </a:r>
                <a:r>
                  <a:rPr lang="en-IE" sz="2200" dirty="0">
                    <a:solidFill>
                      <a:schemeClr val="bg1">
                        <a:lumMod val="75000"/>
                      </a:schemeClr>
                    </a:solidFill>
                  </a:rPr>
                  <a:t>mean amount of time spent daily on homework &amp; study by Leaving Cert. students in 2013-2014 </a:t>
                </a:r>
                <a:r>
                  <a:rPr lang="en-IE" sz="2200" dirty="0">
                    <a:solidFill>
                      <a:srgbClr val="FFFF00"/>
                    </a:solidFill>
                  </a:rPr>
                  <a:t>was 5.4 hours</a:t>
                </a:r>
                <a:r>
                  <a:rPr lang="en-IE" sz="2200" dirty="0">
                    <a:solidFill>
                      <a:schemeClr val="bg1">
                        <a:lumMod val="75000"/>
                      </a:schemeClr>
                    </a:solidFill>
                  </a:rPr>
                  <a:t> with a standard deviation of 1.8 hours.</a:t>
                </a:r>
              </a:p>
              <a:p>
                <a:pPr marL="0" indent="0" algn="ctr">
                  <a:buNone/>
                </a:pPr>
                <a:r>
                  <a:rPr lang="en-IE" sz="2200" dirty="0">
                    <a:solidFill>
                      <a:schemeClr val="bg1">
                        <a:lumMod val="75000"/>
                      </a:schemeClr>
                    </a:solidFill>
                  </a:rPr>
                  <a:t>A guidance counsellor surveys 50 Leaving Cert. students in his school during 2014-2015 and finds that the mean amount of time spent on homework is 5.1 hours.</a:t>
                </a:r>
              </a:p>
              <a:p>
                <a:endParaRPr lang="en-IE" sz="2400" dirty="0"/>
              </a:p>
              <a:p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09" r="-815" b="-17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3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language of a hypothesis test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E" sz="2400" dirty="0" smtClean="0"/>
                  <a:t>The term “</a:t>
                </a:r>
                <a:r>
                  <a:rPr lang="en-IE" sz="2400" dirty="0" smtClean="0">
                    <a:solidFill>
                      <a:srgbClr val="FFC000"/>
                    </a:solidFill>
                  </a:rPr>
                  <a:t>null</a:t>
                </a:r>
                <a:r>
                  <a:rPr lang="en-IE" sz="2400" dirty="0" smtClean="0"/>
                  <a:t> hypothesis” comes from the idea of a “null effect” or “no change”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E" sz="2400" dirty="0" smtClean="0"/>
                  <a:t> should be stated as such i.e. as a statement of no change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3991" r="229" b="46727"/>
          <a:stretch/>
        </p:blipFill>
        <p:spPr bwMode="auto">
          <a:xfrm>
            <a:off x="557278" y="5126982"/>
            <a:ext cx="8064001" cy="14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/>
          <a:stretch/>
        </p:blipFill>
        <p:spPr bwMode="auto">
          <a:xfrm>
            <a:off x="557278" y="3645024"/>
            <a:ext cx="8071761" cy="14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9" y="2736531"/>
            <a:ext cx="8064000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7279" y="5104690"/>
                <a:ext cx="8071760" cy="9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E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proportion of properties in negative equity in 2012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145 414</m:t>
                        </m:r>
                      </m:num>
                      <m:den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474 136</m:t>
                        </m:r>
                      </m:den>
                    </m:f>
                  </m:oMath>
                </a14:m>
                <a:endParaRPr lang="en-IE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9" y="5104690"/>
                <a:ext cx="8071760" cy="916598"/>
              </a:xfrm>
              <a:prstGeom prst="rect">
                <a:avLst/>
              </a:prstGeom>
              <a:blipFill rotWithShape="1">
                <a:blip r:embed="rId6"/>
                <a:stretch>
                  <a:fillRect l="-906" t="-3974" b="-397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279" y="5947301"/>
                <a:ext cx="8071760" cy="57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E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IE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145 414</m:t>
                        </m:r>
                      </m:num>
                      <m:den>
                        <m:r>
                          <a:rPr lang="en-IE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474 136</m:t>
                        </m:r>
                      </m:den>
                    </m:f>
                  </m:oMath>
                </a14:m>
                <a:endParaRPr lang="en-IE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9" y="5947301"/>
                <a:ext cx="8071760" cy="5780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9832" y="5755903"/>
                <a:ext cx="59766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IE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IE" sz="2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proportion of properties in negative equity in 2012</a:t>
                </a:r>
                <a:endParaRPr lang="en-IE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755903"/>
                <a:ext cx="5976664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If H</a:t>
            </a:r>
            <a:r>
              <a:rPr lang="en-IE" baseline="-25000" dirty="0"/>
              <a:t>0</a:t>
            </a:r>
            <a:r>
              <a:rPr lang="en-IE" dirty="0"/>
              <a:t> is true we’d expect the distribution of </a:t>
            </a:r>
            <a:r>
              <a:rPr lang="en-IE" dirty="0" smtClean="0"/>
              <a:t>sample </a:t>
            </a:r>
            <a:r>
              <a:rPr lang="en-IE" dirty="0"/>
              <a:t>means to be: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 b="8584"/>
          <a:stretch/>
        </p:blipFill>
        <p:spPr bwMode="auto">
          <a:xfrm>
            <a:off x="2631651" y="3158836"/>
            <a:ext cx="4320000" cy="236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5487" y="5707020"/>
                <a:ext cx="2952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sz="32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IE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IE" sz="32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=5.4</m:t>
                      </m:r>
                    </m:oMath>
                  </m:oMathPara>
                </a14:m>
                <a:endParaRPr lang="en-I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87" y="5707020"/>
                <a:ext cx="295232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791651" y="4437112"/>
            <a:ext cx="71645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3284984"/>
                <a:ext cx="2952328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E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IE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IE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1.8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E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E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84984"/>
                <a:ext cx="2952328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dirty="0"/>
              <a:t>If H</a:t>
            </a:r>
            <a:r>
              <a:rPr lang="en-IE" baseline="-25000" dirty="0"/>
              <a:t>0</a:t>
            </a:r>
            <a:r>
              <a:rPr lang="en-IE" dirty="0"/>
              <a:t> is true </a:t>
            </a:r>
            <a:r>
              <a:rPr lang="en-IE" dirty="0" smtClean="0"/>
              <a:t>how likely am I to get a sample mean of 5.1 due to variability?</a:t>
            </a:r>
          </a:p>
          <a:p>
            <a:pPr marL="0" indent="0">
              <a:buNone/>
            </a:pPr>
            <a:r>
              <a:rPr lang="en-IE" dirty="0" smtClean="0"/>
              <a:t>Because of the hypothesis I need to determine how likely I am to get a sample mean of 5.1 or 5.7?</a:t>
            </a:r>
          </a:p>
          <a:p>
            <a:pPr marL="0" indent="0">
              <a:buNone/>
            </a:pPr>
            <a:r>
              <a:rPr lang="en-IE" dirty="0" smtClean="0"/>
              <a:t>Because of the properties of the normal distribution I need to determine how likely I am to get a sample mean of less than (or equal to)  5.1 or greater than (or equal to) 5.7.</a:t>
            </a:r>
            <a:endParaRPr lang="en-IE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b="9522"/>
          <a:stretch/>
        </p:blipFill>
        <p:spPr bwMode="auto">
          <a:xfrm>
            <a:off x="2555776" y="4221088"/>
            <a:ext cx="4320000" cy="21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b="8585"/>
          <a:stretch/>
        </p:blipFill>
        <p:spPr bwMode="auto">
          <a:xfrm>
            <a:off x="2555776" y="4221088"/>
            <a:ext cx="4320000" cy="220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b="8585"/>
          <a:stretch/>
        </p:blipFill>
        <p:spPr bwMode="auto">
          <a:xfrm>
            <a:off x="2555776" y="4221088"/>
            <a:ext cx="4320000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Use z-scores to determine this probability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b="8585"/>
          <a:stretch/>
        </p:blipFill>
        <p:spPr bwMode="auto">
          <a:xfrm>
            <a:off x="539552" y="2204864"/>
            <a:ext cx="4320000" cy="2189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67594"/>
            <a:ext cx="4305696" cy="27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9552" y="2276872"/>
                <a:ext cx="3730112" cy="1376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5.4−5.1</m:t>
                          </m:r>
                        </m:num>
                        <m:den>
                          <m:f>
                            <m:fPr>
                              <m:ctrlPr>
                                <a:rPr lang="en-I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1.8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IE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E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IE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=1.18</m:t>
                      </m:r>
                    </m:oMath>
                  </m:oMathPara>
                </a14:m>
                <a:endParaRPr lang="en-IE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52" y="2276872"/>
                <a:ext cx="3730112" cy="1376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4541058"/>
                <a:ext cx="3730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E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E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≥1.18</m:t>
                          </m:r>
                        </m:e>
                      </m:d>
                      <m:r>
                        <a:rPr lang="en-IE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=2(1−0.8810)</m:t>
                      </m:r>
                    </m:oMath>
                  </m:oMathPara>
                </a14:m>
                <a:endParaRPr lang="en-IE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41058"/>
                <a:ext cx="373011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5864" y="5301208"/>
                <a:ext cx="3730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E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IE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≥1.18</m:t>
                        </m:r>
                      </m:e>
                    </m:d>
                    <m:r>
                      <a:rPr lang="en-IE" sz="20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E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0.238</a:t>
                </a:r>
                <a:endParaRPr lang="en-IE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64" y="5301208"/>
                <a:ext cx="373011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4" y="2276872"/>
            <a:ext cx="581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2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Hypothesis testing using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this probability is really small, this implies that the sampling distribution is unlikely to be centred on the hypothesised value (assuming the given standard deviation)</a:t>
            </a:r>
          </a:p>
          <a:p>
            <a:r>
              <a:rPr lang="en-IE" dirty="0" smtClean="0"/>
              <a:t>How small is small?</a:t>
            </a:r>
          </a:p>
          <a:p>
            <a:pPr lvl="1"/>
            <a:r>
              <a:rPr lang="en-IE" dirty="0" smtClean="0"/>
              <a:t>5%</a:t>
            </a:r>
          </a:p>
          <a:p>
            <a:pPr lvl="1"/>
            <a:r>
              <a:rPr lang="en-IE" dirty="0" smtClean="0"/>
              <a:t>0.05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23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Make your own statement “The proportion of all students who keep their mobile phone under their pillow at night is _____”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398"/>
          <a:stretch/>
        </p:blipFill>
        <p:spPr bwMode="auto">
          <a:xfrm>
            <a:off x="251520" y="3861047"/>
            <a:ext cx="3590864" cy="23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50210"/>
              </p:ext>
            </p:extLst>
          </p:nvPr>
        </p:nvGraphicFramePr>
        <p:xfrm>
          <a:off x="3707904" y="3455572"/>
          <a:ext cx="4978896" cy="31998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1338"/>
                <a:gridCol w="3967558"/>
              </a:tblGrid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Sample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Statement</a:t>
                      </a:r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99976"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800" dirty="0" smtClean="0"/>
              <a:t>What does the p-value mean?</a:t>
            </a:r>
            <a:endParaRPr lang="en-I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probability </a:t>
            </a:r>
            <a:r>
              <a:rPr lang="en-IE" sz="2400" dirty="0"/>
              <a:t>of getting results at least as unusual as the </a:t>
            </a:r>
            <a:r>
              <a:rPr lang="en-IE" sz="2400"/>
              <a:t>observed </a:t>
            </a:r>
            <a:r>
              <a:rPr lang="en-IE" sz="2400" smtClean="0"/>
              <a:t>mean</a:t>
            </a:r>
            <a:r>
              <a:rPr lang="en-IE" sz="2400" dirty="0"/>
              <a:t> </a:t>
            </a:r>
            <a:r>
              <a:rPr lang="en-IE" sz="2400" i="1" dirty="0"/>
              <a:t>given</a:t>
            </a:r>
            <a:r>
              <a:rPr lang="en-IE" sz="2400" dirty="0"/>
              <a:t> that the null hypothesis is true.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11997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800" dirty="0" smtClean="0"/>
              <a:t>What does the level of significance  mean?</a:t>
            </a:r>
            <a:endParaRPr lang="en-IE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E" sz="2400" dirty="0" smtClean="0"/>
                  <a:t>The probability boundary around which you either reject or fail to reject the null hypothesis. If p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IE" sz="2400" dirty="0" smtClean="0"/>
                  <a:t> significance level, fail to reject the null hypothesis. If p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IE" sz="2400" dirty="0" smtClean="0"/>
                  <a:t> significance level, reject the null hypothesis.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E" sz="2400" dirty="0" smtClean="0"/>
                  <a:t>The probability of rejecting the null hypothesis even if it’s true.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77" r="-8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Assessing student understanding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762918"/>
            <a:ext cx="8064000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" y="2811138"/>
            <a:ext cx="8114080" cy="14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8"/>
          <a:stretch/>
        </p:blipFill>
        <p:spPr bwMode="auto">
          <a:xfrm>
            <a:off x="493040" y="4455968"/>
            <a:ext cx="8136000" cy="20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028090" y="2544885"/>
              <a:ext cx="662040" cy="4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4770" y="2488725"/>
                <a:ext cx="701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065170" y="2494125"/>
              <a:ext cx="581400" cy="27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4290" y="2443365"/>
                <a:ext cx="63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079210" y="2581965"/>
              <a:ext cx="56952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5530" y="2517165"/>
                <a:ext cx="61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4399410" y="2548485"/>
              <a:ext cx="591480" cy="41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210" y="2471805"/>
                <a:ext cx="6609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30" name="Ink 13529"/>
              <p14:cNvContentPartPr/>
              <p14:nvPr/>
            </p14:nvContentPartPr>
            <p14:xfrm>
              <a:off x="872462" y="5260928"/>
              <a:ext cx="0" cy="10800"/>
            </p14:xfrm>
          </p:contentPart>
        </mc:Choice>
        <mc:Fallback xmlns="">
          <p:pic>
            <p:nvPicPr>
              <p:cNvPr id="13530" name="Ink 135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/>
          <p:cNvGrpSpPr/>
          <p:nvPr/>
        </p:nvGrpSpPr>
        <p:grpSpPr>
          <a:xfrm>
            <a:off x="8676456" y="1600080"/>
            <a:ext cx="7135044" cy="4552950"/>
            <a:chOff x="8676456" y="1600080"/>
            <a:chExt cx="7135044" cy="45529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1600080"/>
              <a:ext cx="666750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 rot="16200000">
              <a:off x="8116225" y="2160312"/>
              <a:ext cx="1603620" cy="48315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The syllabus</a:t>
              </a:r>
              <a:endParaRPr lang="en-IE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911" y="4451112"/>
            <a:ext cx="8090537" cy="20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88004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04 -0.00232 L 0.00191 -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Assessing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pSp>
        <p:nvGrpSpPr>
          <p:cNvPr id="557" name="Group 556"/>
          <p:cNvGrpSpPr/>
          <p:nvPr/>
        </p:nvGrpSpPr>
        <p:grpSpPr>
          <a:xfrm>
            <a:off x="504000" y="1700808"/>
            <a:ext cx="8136000" cy="4778820"/>
            <a:chOff x="504000" y="1700808"/>
            <a:chExt cx="8136000" cy="477882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304"/>
            <a:stretch/>
          </p:blipFill>
          <p:spPr bwMode="auto">
            <a:xfrm>
              <a:off x="504000" y="1700808"/>
              <a:ext cx="8136000" cy="32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95"/>
            <a:stretch/>
          </p:blipFill>
          <p:spPr bwMode="auto">
            <a:xfrm>
              <a:off x="504000" y="4509120"/>
              <a:ext cx="8136000" cy="197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1" name="Group 560"/>
          <p:cNvGrpSpPr/>
          <p:nvPr/>
        </p:nvGrpSpPr>
        <p:grpSpPr>
          <a:xfrm>
            <a:off x="8676456" y="1600080"/>
            <a:ext cx="7135044" cy="4552950"/>
            <a:chOff x="8676456" y="1600080"/>
            <a:chExt cx="7135044" cy="4552950"/>
          </a:xfrm>
        </p:grpSpPr>
        <p:pic>
          <p:nvPicPr>
            <p:cNvPr id="5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1600080"/>
              <a:ext cx="666750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" name="Rounded Rectangle 562"/>
            <p:cNvSpPr/>
            <p:nvPr/>
          </p:nvSpPr>
          <p:spPr>
            <a:xfrm rot="16200000">
              <a:off x="8116225" y="2160312"/>
              <a:ext cx="1603620" cy="48315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The syllabus</a:t>
              </a:r>
              <a:endParaRPr lang="en-IE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6" y="1700808"/>
            <a:ext cx="821658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88004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04 -0.00232 L 0.00191 -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700" dirty="0" smtClean="0"/>
              <a:t>Alternative approach using p values</a:t>
            </a:r>
            <a:endParaRPr lang="en-IE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762918"/>
            <a:ext cx="8064000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" y="2811138"/>
            <a:ext cx="8114080" cy="14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8"/>
          <a:stretch/>
        </p:blipFill>
        <p:spPr bwMode="auto">
          <a:xfrm>
            <a:off x="504000" y="4365104"/>
            <a:ext cx="8136000" cy="20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028090" y="2544885"/>
              <a:ext cx="662040" cy="4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4770" y="2488725"/>
                <a:ext cx="701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065170" y="2494125"/>
              <a:ext cx="581400" cy="27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4290" y="2443365"/>
                <a:ext cx="63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079210" y="2581965"/>
              <a:ext cx="56952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5530" y="2517165"/>
                <a:ext cx="61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4399410" y="2548485"/>
              <a:ext cx="591480" cy="41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4210" y="2471805"/>
                <a:ext cx="66096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8676456" y="1600080"/>
            <a:ext cx="7135044" cy="4552950"/>
            <a:chOff x="8676456" y="1600080"/>
            <a:chExt cx="7135044" cy="45529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1600080"/>
              <a:ext cx="666750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 rot="16200000">
              <a:off x="8116225" y="2160312"/>
              <a:ext cx="1603620" cy="48315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The syllabus</a:t>
              </a:r>
              <a:endParaRPr lang="en-IE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958" y="4365104"/>
            <a:ext cx="8064000" cy="20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88004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04 -0.00232 L 0.00191 -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700" dirty="0"/>
              <a:t>Alternative approach using p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pSp>
        <p:nvGrpSpPr>
          <p:cNvPr id="15" name="Group 14"/>
          <p:cNvGrpSpPr/>
          <p:nvPr/>
        </p:nvGrpSpPr>
        <p:grpSpPr>
          <a:xfrm>
            <a:off x="8676456" y="1600080"/>
            <a:ext cx="7135044" cy="4552950"/>
            <a:chOff x="8676456" y="1600080"/>
            <a:chExt cx="7135044" cy="455295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1600080"/>
              <a:ext cx="666750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16225" y="2160312"/>
              <a:ext cx="1603620" cy="48315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The syllabus</a:t>
              </a:r>
              <a:endParaRPr lang="en-IE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079"/>
            <a:ext cx="8219256" cy="4909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Rectangle 206"/>
              <p:cNvSpPr/>
              <p:nvPr/>
            </p:nvSpPr>
            <p:spPr>
              <a:xfrm>
                <a:off x="539552" y="2276872"/>
                <a:ext cx="2046240" cy="809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 smtClean="0">
                    <a:solidFill>
                      <a:srgbClr val="FFFF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rgbClr val="FFFF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 if known. Otherwise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E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E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.</a:t>
                </a:r>
                <a:endParaRPr lang="en-IE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046240" cy="809640"/>
              </a:xfrm>
              <a:prstGeom prst="rect">
                <a:avLst/>
              </a:prstGeom>
              <a:blipFill rotWithShape="0">
                <a:blip r:embed="rId5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8316E-6 L -0.88004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04 -0.00232 L 0.00191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Assessing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IE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4" y="1643885"/>
            <a:ext cx="8080652" cy="48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296"/>
          <a:stretch/>
        </p:blipFill>
        <p:spPr>
          <a:xfrm>
            <a:off x="539552" y="2708920"/>
            <a:ext cx="8138013" cy="38255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21841" y="1716891"/>
                <a:ext cx="3969955" cy="807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dirty="0" smtClean="0">
                    <a:solidFill>
                      <a:srgbClr val="FFFF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IE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IE" dirty="0" smtClean="0">
                    <a:solidFill>
                      <a:srgbClr val="FFFF00"/>
                    </a:solidFill>
                  </a:rPr>
                  <a:t> if known. Otherwise use s.</a:t>
                </a:r>
                <a:endParaRPr lang="en-IE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41" y="1716891"/>
                <a:ext cx="3969955" cy="8079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7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Assessing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1628800"/>
            <a:ext cx="8100000" cy="43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4" b="3682"/>
          <a:stretch/>
        </p:blipFill>
        <p:spPr bwMode="auto">
          <a:xfrm>
            <a:off x="522000" y="5976000"/>
            <a:ext cx="8100000" cy="5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1628800"/>
            <a:ext cx="8100000" cy="43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hidden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4" b="3682"/>
          <a:stretch/>
        </p:blipFill>
        <p:spPr bwMode="auto">
          <a:xfrm>
            <a:off x="522000" y="5976000"/>
            <a:ext cx="8100000" cy="57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48496"/>
            <a:ext cx="7680517" cy="30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Assessing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1700808"/>
            <a:ext cx="8100000" cy="27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Assessing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44216"/>
            <a:ext cx="8095190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Different samples will yield different results (due to random nature of sampling)</a:t>
            </a:r>
          </a:p>
          <a:p>
            <a:endParaRPr lang="en-IE" dirty="0"/>
          </a:p>
          <a:p>
            <a:r>
              <a:rPr lang="en-IE" dirty="0" smtClean="0"/>
              <a:t>How then can we use a single sample to draw conclusions about a population?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7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Hypothesis testing is built on a good understanding of</a:t>
            </a:r>
          </a:p>
          <a:p>
            <a:pPr lvl="1"/>
            <a:r>
              <a:rPr lang="en-IE" dirty="0" smtClean="0"/>
              <a:t>z-scores</a:t>
            </a:r>
          </a:p>
          <a:p>
            <a:pPr lvl="1"/>
            <a:r>
              <a:rPr lang="en-IE" dirty="0" smtClean="0"/>
              <a:t>the distribution of the sample statistic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52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Sampling variability</a:t>
            </a:r>
            <a:endParaRPr lang="en-IE" dirty="0"/>
          </a:p>
        </p:txBody>
      </p:sp>
      <p:pic>
        <p:nvPicPr>
          <p:cNvPr id="2050" name="Picture 2" descr="Teacher at SM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63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00511"/>
            <a:ext cx="5076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/>
          <p:cNvSpPr/>
          <p:nvPr/>
        </p:nvSpPr>
        <p:spPr>
          <a:xfrm>
            <a:off x="4139952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Multiply 9"/>
          <p:cNvSpPr/>
          <p:nvPr/>
        </p:nvSpPr>
        <p:spPr>
          <a:xfrm>
            <a:off x="4427984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Multiply 10"/>
          <p:cNvSpPr/>
          <p:nvPr/>
        </p:nvSpPr>
        <p:spPr>
          <a:xfrm>
            <a:off x="3635896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Multiply 11"/>
          <p:cNvSpPr/>
          <p:nvPr/>
        </p:nvSpPr>
        <p:spPr>
          <a:xfrm>
            <a:off x="3923928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Multiply 12"/>
          <p:cNvSpPr/>
          <p:nvPr/>
        </p:nvSpPr>
        <p:spPr>
          <a:xfrm>
            <a:off x="4716016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Multiply 13"/>
          <p:cNvSpPr/>
          <p:nvPr/>
        </p:nvSpPr>
        <p:spPr>
          <a:xfrm>
            <a:off x="3131840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Multiply 14"/>
          <p:cNvSpPr/>
          <p:nvPr/>
        </p:nvSpPr>
        <p:spPr>
          <a:xfrm>
            <a:off x="4283968" y="2444168"/>
            <a:ext cx="288032" cy="360040"/>
          </a:xfrm>
          <a:prstGeom prst="mathMultiply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lowchart: Connector 15"/>
          <p:cNvSpPr/>
          <p:nvPr/>
        </p:nvSpPr>
        <p:spPr>
          <a:xfrm>
            <a:off x="4319992" y="2528900"/>
            <a:ext cx="180000" cy="1800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1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ecb8b4e8cf1c65f5585f315fc6cb4149ad76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16749</TotalTime>
  <Words>1878</Words>
  <Application>Microsoft Office PowerPoint</Application>
  <PresentationFormat>On-screen Show (4:3)</PresentationFormat>
  <Paragraphs>362</Paragraphs>
  <Slides>80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Cambria Math</vt:lpstr>
      <vt:lpstr>Century</vt:lpstr>
      <vt:lpstr>Comic Sans MS</vt:lpstr>
      <vt:lpstr>Courier New</vt:lpstr>
      <vt:lpstr>Symbol</vt:lpstr>
      <vt:lpstr>Office Theme</vt:lpstr>
      <vt:lpstr>Inferential Statistics</vt:lpstr>
      <vt:lpstr>Overview</vt:lpstr>
      <vt:lpstr>Inferential Statistics</vt:lpstr>
      <vt:lpstr>Statistical Inference</vt:lpstr>
      <vt:lpstr>Inferences about proportions</vt:lpstr>
      <vt:lpstr>Sampling variability</vt:lpstr>
      <vt:lpstr>Sampling variability</vt:lpstr>
      <vt:lpstr>Sampling variability</vt:lpstr>
      <vt:lpstr>Sampling variability</vt:lpstr>
      <vt:lpstr>Sampling variability</vt:lpstr>
      <vt:lpstr>A confidence interval</vt:lpstr>
      <vt:lpstr>The 95% confidence interval</vt:lpstr>
      <vt:lpstr>What does 95% confidence mean?</vt:lpstr>
      <vt:lpstr>The margin of error</vt:lpstr>
      <vt:lpstr>The margin of error</vt:lpstr>
      <vt:lpstr>The margin of error</vt:lpstr>
      <vt:lpstr>The power of statistics</vt:lpstr>
      <vt:lpstr>Assessment of student understanding</vt:lpstr>
      <vt:lpstr>Assessment of student understanding</vt:lpstr>
      <vt:lpstr>Hypothesis tests</vt:lpstr>
      <vt:lpstr>Hypothesis tests</vt:lpstr>
      <vt:lpstr>Hypothesis tests</vt:lpstr>
      <vt:lpstr>Inferential Statistics</vt:lpstr>
      <vt:lpstr>Statistical Inference</vt:lpstr>
      <vt:lpstr>Prior knowledge</vt:lpstr>
      <vt:lpstr>The Normal Distribution</vt:lpstr>
      <vt:lpstr>The Normal Distribution</vt:lpstr>
      <vt:lpstr>Sampling variability</vt:lpstr>
      <vt:lpstr>Inferences about means</vt:lpstr>
      <vt:lpstr>Sampling variability</vt:lpstr>
      <vt:lpstr>Sampling variability</vt:lpstr>
      <vt:lpstr>Sampling variability</vt:lpstr>
      <vt:lpstr>The distribution of sample means</vt:lpstr>
      <vt:lpstr>The distribution of sample means</vt:lpstr>
      <vt:lpstr>The distribution of sample means</vt:lpstr>
      <vt:lpstr>The distribution of sample means</vt:lpstr>
      <vt:lpstr>The distribution of sample means</vt:lpstr>
      <vt:lpstr>The distribution of sample means</vt:lpstr>
      <vt:lpstr>The 95% confidence interval</vt:lpstr>
      <vt:lpstr>The 95% confidence interval</vt:lpstr>
      <vt:lpstr>Constructing a 95% confidence interval</vt:lpstr>
      <vt:lpstr>Constructing a 95% confidence interval</vt:lpstr>
      <vt:lpstr>Assessment of student understanding</vt:lpstr>
      <vt:lpstr>Assessment of student understanding</vt:lpstr>
      <vt:lpstr>Summary</vt:lpstr>
      <vt:lpstr>Inferences about proportions</vt:lpstr>
      <vt:lpstr>Sampling variability</vt:lpstr>
      <vt:lpstr>Sampling variability</vt:lpstr>
      <vt:lpstr>Sampling variability</vt:lpstr>
      <vt:lpstr>The distribution of sample proportions</vt:lpstr>
      <vt:lpstr>The distribution of sample proportions</vt:lpstr>
      <vt:lpstr>The distribution of sample proportions</vt:lpstr>
      <vt:lpstr>The distribution of sample proportions</vt:lpstr>
      <vt:lpstr>The 95% confidence interval</vt:lpstr>
      <vt:lpstr>The 95% confidence interval</vt:lpstr>
      <vt:lpstr>Constructing a 95% confidence interval</vt:lpstr>
      <vt:lpstr>Constructing a 95% confidence interval</vt:lpstr>
      <vt:lpstr>The margin of error</vt:lpstr>
      <vt:lpstr>Assessment of student understanding</vt:lpstr>
      <vt:lpstr>Summary</vt:lpstr>
      <vt:lpstr>Hypothesis testing using p-values</vt:lpstr>
      <vt:lpstr>Hypothesis testing using p-values</vt:lpstr>
      <vt:lpstr>Hypothesis testing using p-values</vt:lpstr>
      <vt:lpstr>The language of a hypothesis test</vt:lpstr>
      <vt:lpstr>The language of a hypothesis test</vt:lpstr>
      <vt:lpstr>Hypothesis testing using p-values</vt:lpstr>
      <vt:lpstr>Hypothesis testing using p-values</vt:lpstr>
      <vt:lpstr>Hypothesis testing using p-values</vt:lpstr>
      <vt:lpstr>Hypothesis testing using p-values</vt:lpstr>
      <vt:lpstr>What does the p-value mean?</vt:lpstr>
      <vt:lpstr>What does the level of significance  mean?</vt:lpstr>
      <vt:lpstr>Assessing student understanding</vt:lpstr>
      <vt:lpstr>Assessing student understanding</vt:lpstr>
      <vt:lpstr>Alternative approach using p values</vt:lpstr>
      <vt:lpstr>Alternative approach using p values</vt:lpstr>
      <vt:lpstr>Assessing student understanding</vt:lpstr>
      <vt:lpstr>Assessing student understanding</vt:lpstr>
      <vt:lpstr>Assessing student understanding</vt:lpstr>
      <vt:lpstr>Assessing student understanding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sgammell</dc:creator>
  <cp:lastModifiedBy>Stephen Gammell</cp:lastModifiedBy>
  <cp:revision>275</cp:revision>
  <dcterms:created xsi:type="dcterms:W3CDTF">2015-02-17T11:09:33Z</dcterms:created>
  <dcterms:modified xsi:type="dcterms:W3CDTF">2016-05-12T19:14:28Z</dcterms:modified>
</cp:coreProperties>
</file>