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3250" autoAdjust="0"/>
  </p:normalViewPr>
  <p:slideViewPr>
    <p:cSldViewPr>
      <p:cViewPr>
        <p:scale>
          <a:sx n="60" d="100"/>
          <a:sy n="60" d="100"/>
        </p:scale>
        <p:origin x="-145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69443-7EED-4432-B58D-C8710C01B4F7}" type="datetimeFigureOut">
              <a:rPr lang="en-IE" smtClean="0"/>
              <a:t>10/12/2014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099F-B6D3-4B12-A8EF-F20BB47375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5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61C7-9DA5-4727-B55E-2E3D2CB35C9C}" type="datetime1">
              <a:rPr lang="en-IE" smtClean="0"/>
              <a:t>10/12/2014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87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5A14-A62F-4539-AF50-14CC93DD15A5}" type="datetime1">
              <a:rPr lang="en-IE" smtClean="0"/>
              <a:t>10/12/2014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3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A325-26A5-4B86-B21A-A98808BF0B46}" type="datetime1">
              <a:rPr lang="en-IE" smtClean="0"/>
              <a:t>10/12/2014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8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8145-1D3B-4055-8687-EB79E32B3533}" type="datetime1">
              <a:rPr lang="en-IE" smtClean="0"/>
              <a:t>10/12/2014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9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A181-972F-4BD7-9408-1127AD8E6DD9}" type="datetime1">
              <a:rPr lang="en-IE" smtClean="0"/>
              <a:t>10/12/2014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20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1799-16C9-4BEC-ABE8-EB6FDF52A172}" type="datetime1">
              <a:rPr lang="en-IE" smtClean="0"/>
              <a:t>10/12/2014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37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3892-ADD3-4B84-B5FE-EDB7DD5A03A9}" type="datetime1">
              <a:rPr lang="en-IE" smtClean="0"/>
              <a:t>10/12/2014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30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6697-AEAC-4875-8839-59A83ED27A44}" type="datetime1">
              <a:rPr lang="en-IE" smtClean="0"/>
              <a:t>10/12/2014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49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CDF4-3241-42B2-9EB3-50D1620D9C0E}" type="datetime1">
              <a:rPr lang="en-IE" smtClean="0"/>
              <a:t>10/12/2014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6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9B79-9653-464E-8609-F29DD2BD47DF}" type="datetime1">
              <a:rPr lang="en-IE" smtClean="0"/>
              <a:t>10/12/2014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86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7E4C-8E61-49B2-8C31-F05F8BAEF1D5}" type="datetime1">
              <a:rPr lang="en-IE" smtClean="0"/>
              <a:t>10/12/2014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11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CF26-2844-467D-B107-69BFDBEBB23A}" type="datetime1">
              <a:rPr lang="en-IE" smtClean="0"/>
              <a:t>10/12/2014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82C7-B273-4E92-BD8D-DABF7D7CBC6F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>
            <a:hlinkClick r:id="" action="ppaction://noaction"/>
          </p:cNvPr>
          <p:cNvSpPr/>
          <p:nvPr userDrawn="1"/>
        </p:nvSpPr>
        <p:spPr>
          <a:xfrm>
            <a:off x="8100392" y="0"/>
            <a:ext cx="1043608" cy="54868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60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738000" y="1642492"/>
            <a:ext cx="7668000" cy="357301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200" b="1" dirty="0" smtClean="0">
                <a:latin typeface="Century Gothic" pitchFamily="34" charset="0"/>
              </a:rPr>
              <a:t>Shifting </a:t>
            </a:r>
          </a:p>
          <a:p>
            <a:pPr algn="ctr"/>
            <a:r>
              <a:rPr lang="en-IE" sz="7200" b="1" dirty="0" smtClean="0">
                <a:latin typeface="Century Gothic" pitchFamily="34" charset="0"/>
              </a:rPr>
              <a:t>&amp;</a:t>
            </a:r>
          </a:p>
          <a:p>
            <a:pPr algn="ctr"/>
            <a:r>
              <a:rPr lang="en-IE" sz="7200" b="1" dirty="0" smtClean="0">
                <a:latin typeface="Century Gothic" pitchFamily="34" charset="0"/>
              </a:rPr>
              <a:t> Scaling Quiz</a:t>
            </a:r>
            <a:endParaRPr lang="en-IE" sz="7200" b="1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4946830"/>
                  </p:ext>
                </p:extLst>
              </p:nvPr>
            </p:nvGraphicFramePr>
            <p:xfrm>
              <a:off x="1620000" y="2348880"/>
              <a:ext cx="5904000" cy="270148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22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23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E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E" sz="20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E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IE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24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0" i="0" dirty="0" smtClean="0">
                              <a:latin typeface="+mj-lt"/>
                            </a:rPr>
                            <a:t>f(x)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=sin(x)+5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4946830"/>
                  </p:ext>
                </p:extLst>
              </p:nvPr>
            </p:nvGraphicFramePr>
            <p:xfrm>
              <a:off x="1620000" y="2348880"/>
              <a:ext cx="5904000" cy="270148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84615" r="-88303" b="-43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22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284615" r="-88303" b="-33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17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23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87970" r="-88303" b="-624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24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0" i="0" dirty="0" smtClean="0">
                              <a:latin typeface="+mj-lt"/>
                            </a:rPr>
                            <a:t>f(x)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=sin(x)+5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24" name="Snip and Round Single Corner Rectangle 2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42047"/>
              </p:ext>
            </p:extLst>
          </p:nvPr>
        </p:nvGraphicFramePr>
        <p:xfrm>
          <a:off x="1620000" y="1507192"/>
          <a:ext cx="590400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/>
                <a:gridCol w="2664000"/>
                <a:gridCol w="23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Graph</a:t>
                      </a:r>
                      <a:endParaRPr lang="en-IE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IE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Local </a:t>
                      </a:r>
                    </a:p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Maximum/Minimum</a:t>
                      </a:r>
                      <a:endParaRPr lang="en-IE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1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2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3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4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5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6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7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8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9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 smtClean="0">
                          <a:latin typeface="Century Gothic" pitchFamily="34" charset="0"/>
                        </a:rPr>
                        <a:t>10</a:t>
                      </a: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24" name="Snip and Round Single Corner Rectangle 2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888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1599773"/>
                  </p:ext>
                </p:extLst>
              </p:nvPr>
            </p:nvGraphicFramePr>
            <p:xfrm>
              <a:off x="1620000" y="1507192"/>
              <a:ext cx="5904000" cy="47326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max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2000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2000" b="1" i="0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2000" b="1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2000" b="1" i="0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(0,-1)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2000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2000" b="1" i="0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(0,3)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(-1,0)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(3,0)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2000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(-1,2)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1599773"/>
                  </p:ext>
                </p:extLst>
              </p:nvPr>
            </p:nvGraphicFramePr>
            <p:xfrm>
              <a:off x="1620000" y="1507192"/>
              <a:ext cx="5904000" cy="47326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81818" r="-88303" b="-9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281818" r="-88303" b="-8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376119" r="-88303" b="-7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max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483333" r="-88303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583333" r="-88303" b="-5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(0,-1)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683333" r="-88303" b="-4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783333" r="-88303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(0,3)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870149" r="-88303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(-1,0)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984848" r="-88303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(3,0)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084848" r="-88303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b="1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="1" baseline="0" dirty="0" smtClean="0">
                              <a:latin typeface="Century Gothic" pitchFamily="34" charset="0"/>
                            </a:rPr>
                            <a:t> min (-1,2)</a:t>
                          </a:r>
                          <a:endParaRPr lang="en-IE" sz="20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672514"/>
                  </p:ext>
                </p:extLst>
              </p:nvPr>
            </p:nvGraphicFramePr>
            <p:xfrm>
              <a:off x="1620000" y="1616268"/>
              <a:ext cx="5904000" cy="5059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672514"/>
                  </p:ext>
                </p:extLst>
              </p:nvPr>
            </p:nvGraphicFramePr>
            <p:xfrm>
              <a:off x="1620000" y="1616268"/>
              <a:ext cx="5904000" cy="5059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84615" r="-88303" b="-10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42362"/>
            <a:ext cx="9000000" cy="421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17856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57659"/>
                  </p:ext>
                </p:extLst>
              </p:nvPr>
            </p:nvGraphicFramePr>
            <p:xfrm>
              <a:off x="1620000" y="1628800"/>
              <a:ext cx="5904000" cy="5059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+2)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2000" baseline="0" smtClean="0">
                              <a:latin typeface="Century Gothic" pitchFamily="34" charset="0"/>
                            </a:rPr>
                            <a:t>min </a:t>
                          </a:r>
                          <a:r>
                            <a:rPr lang="en-IE" sz="2000" smtClean="0">
                              <a:latin typeface="Century Gothic" pitchFamily="34" charset="0"/>
                            </a:rPr>
                            <a:t>(-2,0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(0,2)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2000" b="0" i="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(2,3)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2000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IE" sz="20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E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E" sz="2000" b="0" i="1" smtClean="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IE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E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IE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IE" sz="2000" b="0" i="1" smtClean="0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IE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E" sz="2000" dirty="0" smtClean="0">
                              <a:effectLst/>
                            </a:rPr>
                            <a:t>+2</a:t>
                          </a:r>
                          <a:endParaRPr lang="en-IE" sz="2000" dirty="0"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(1,2)</a:t>
                          </a:r>
                          <a:endParaRPr lang="en-IE" sz="20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E" sz="20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E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IE" sz="20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E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E" sz="20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E" sz="20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lang="en-IE" sz="2000" b="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E" sz="2000" b="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20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+4</m:t>
                              </m:r>
                            </m:oMath>
                          </a14:m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(-3,4)</a:t>
                          </a:r>
                          <a:endParaRPr lang="en-IE" sz="20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57659"/>
                  </p:ext>
                </p:extLst>
              </p:nvPr>
            </p:nvGraphicFramePr>
            <p:xfrm>
              <a:off x="1620000" y="1628800"/>
              <a:ext cx="5904000" cy="5059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0000"/>
                    <a:gridCol w="2664000"/>
                    <a:gridCol w="2340000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Graph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Function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Local </a:t>
                          </a:r>
                        </a:p>
                        <a:p>
                          <a:pPr algn="ctr"/>
                          <a:r>
                            <a:rPr lang="en-IE" sz="2000" dirty="0" smtClean="0">
                              <a:solidFill>
                                <a:schemeClr val="bg1"/>
                              </a:solidFill>
                            </a:rPr>
                            <a:t>Maximum/Minimum</a:t>
                          </a:r>
                          <a:endParaRPr lang="en-IE" sz="20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84615" r="-88303" b="-10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284615" r="-88303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384615" r="-88303" b="-8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484615" r="-8830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2000" baseline="0" smtClean="0">
                              <a:latin typeface="Century Gothic" pitchFamily="34" charset="0"/>
                            </a:rPr>
                            <a:t>min </a:t>
                          </a:r>
                          <a:r>
                            <a:rPr lang="en-IE" sz="2000" smtClean="0">
                              <a:latin typeface="Century Gothic" pitchFamily="34" charset="0"/>
                            </a:rPr>
                            <a:t>(-2,0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584615" r="-8830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684615" r="-8830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(0,2)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784615" r="-88303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884615" r="-8830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min (2,3)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984615" r="-8830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</a:t>
                          </a: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084615" r="-8830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(1,2)</a:t>
                          </a:r>
                          <a:endParaRPr lang="en-IE" sz="20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20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174" t="-1184615" r="-8830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latin typeface="Century Gothic" pitchFamily="34" charset="0"/>
                            </a:rPr>
                            <a:t>Local</a:t>
                          </a:r>
                          <a:r>
                            <a:rPr lang="en-IE" sz="2000" baseline="0" dirty="0" smtClean="0">
                              <a:latin typeface="Century Gothic" pitchFamily="34" charset="0"/>
                            </a:rPr>
                            <a:t> max (-3,4)</a:t>
                          </a:r>
                          <a:endParaRPr lang="en-IE" sz="2000" dirty="0" smtClean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35692"/>
              </p:ext>
            </p:extLst>
          </p:nvPr>
        </p:nvGraphicFramePr>
        <p:xfrm>
          <a:off x="1620000" y="2348880"/>
          <a:ext cx="5904000" cy="270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000"/>
                <a:gridCol w="2664000"/>
                <a:gridCol w="23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Graph</a:t>
                      </a:r>
                      <a:endParaRPr lang="en-IE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Function</a:t>
                      </a:r>
                      <a:endParaRPr lang="en-IE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Local </a:t>
                      </a:r>
                    </a:p>
                    <a:p>
                      <a:pPr algn="ctr"/>
                      <a:r>
                        <a:rPr lang="en-IE" sz="2000" dirty="0" smtClean="0">
                          <a:solidFill>
                            <a:schemeClr val="bg1"/>
                          </a:solidFill>
                        </a:rPr>
                        <a:t>Maximum/Minimum</a:t>
                      </a:r>
                      <a:endParaRPr lang="en-IE" sz="20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latin typeface="Century Gothic" pitchFamily="34" charset="0"/>
                        </a:rPr>
                        <a:t>21</a:t>
                      </a: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latin typeface="Century Gothic" pitchFamily="34" charset="0"/>
                        </a:rPr>
                        <a:t>22</a:t>
                      </a: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60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latin typeface="Century Gothic" pitchFamily="34" charset="0"/>
                        </a:rPr>
                        <a:t>23</a:t>
                      </a: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latin typeface="Century Gothic" pitchFamily="34" charset="0"/>
                        </a:rPr>
                        <a:t>24</a:t>
                      </a: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000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entury Gothic" pitchFamily="34" charset="0"/>
              </a:rPr>
              <a:t>Activity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412776"/>
            <a:ext cx="9000000" cy="4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9280"/>
            <a:ext cx="1246270" cy="6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3b27b3eb4657418d1e2a760d1ce9d1750fab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</TotalTime>
  <Words>468</Words>
  <Application>Microsoft Office PowerPoint</Application>
  <PresentationFormat>On-screen Show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and Scaling</dc:title>
  <dc:creator>Cammie</dc:creator>
  <cp:lastModifiedBy>sgammell</cp:lastModifiedBy>
  <cp:revision>158</cp:revision>
  <dcterms:created xsi:type="dcterms:W3CDTF">2012-08-30T19:38:51Z</dcterms:created>
  <dcterms:modified xsi:type="dcterms:W3CDTF">2014-12-10T01:25:42Z</dcterms:modified>
</cp:coreProperties>
</file>